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7" r:id="rId4"/>
    <p:sldId id="299" r:id="rId5"/>
    <p:sldId id="298" r:id="rId6"/>
    <p:sldId id="296" r:id="rId7"/>
    <p:sldId id="291" r:id="rId8"/>
    <p:sldId id="285" r:id="rId9"/>
    <p:sldId id="297" r:id="rId10"/>
    <p:sldId id="303" r:id="rId11"/>
    <p:sldId id="304" r:id="rId12"/>
    <p:sldId id="305" r:id="rId13"/>
    <p:sldId id="307" r:id="rId14"/>
    <p:sldId id="308" r:id="rId15"/>
    <p:sldId id="275" r:id="rId16"/>
    <p:sldId id="293" r:id="rId17"/>
    <p:sldId id="309" r:id="rId18"/>
    <p:sldId id="25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8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사용자의 편리성을 증가 시킬 수 있다</a:t>
          </a:r>
          <a:r>
            <a:rPr lang="en-US" altLang="ko-KR" dirty="0"/>
            <a:t>.</a:t>
          </a:r>
          <a:endParaRPr lang="ko-KR" altLang="en-US" dirty="0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다른 인증방법에 비해 인식범위가 넓기 때문에 범죄예방에 기여를 할 수 있다</a:t>
          </a:r>
          <a:r>
            <a:rPr lang="en-US" altLang="ko-KR" dirty="0"/>
            <a:t>.</a:t>
          </a:r>
          <a:endParaRPr lang="ko-KR" altLang="en-US" dirty="0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 err="1"/>
            <a:t>도어락에</a:t>
          </a:r>
          <a:r>
            <a:rPr lang="ko-KR" altLang="en-US" dirty="0"/>
            <a:t> 보안체계를 추가하여 보안성 강화할 수 있다</a:t>
          </a:r>
          <a:r>
            <a:rPr lang="en-US" altLang="ko-KR" dirty="0"/>
            <a:t>.</a:t>
          </a:r>
          <a:endParaRPr lang="ko-KR" altLang="en-US" dirty="0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78E6706-E5B0-4909-99D9-CC68AEC96E08}" type="presOf" srcId="{31311ACC-BD93-44A0-A78B-625B7E90CB05}" destId="{9C3F79D5-AA71-403B-B940-FE61A0CEDB41}" srcOrd="0" destOrd="0" presId="urn:microsoft.com/office/officeart/2005/8/layout/cycle7"/>
    <dgm:cxn modelId="{11F2711D-76C2-40F3-8463-BBE508B5A6EC}" type="presOf" srcId="{1A415F77-C823-4FC4-BCCC-FA2A5B13C4A2}" destId="{EA617EBF-6130-439C-A4B1-9807F963CA6D}" srcOrd="0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3FFC3771-8D3C-4419-9B76-7B23C5C42633}" type="presOf" srcId="{72FD59DB-366D-49DE-A90A-A4C1D1210037}" destId="{A4AD64C6-EC15-4978-B596-E5FD689EE92D}" srcOrd="1" destOrd="0" presId="urn:microsoft.com/office/officeart/2005/8/layout/cycle7"/>
    <dgm:cxn modelId="{212EE476-4120-4AC7-9E20-DE564EA1FE13}" type="presOf" srcId="{62259272-2BD4-485A-BEB8-E48D6B8C0557}" destId="{A7B1697D-45A1-4DD7-A781-DA501C9546C6}" srcOrd="1" destOrd="0" presId="urn:microsoft.com/office/officeart/2005/8/layout/cycle7"/>
    <dgm:cxn modelId="{82C27B88-5487-4DC0-949A-F93267CA2923}" type="presOf" srcId="{62259272-2BD4-485A-BEB8-E48D6B8C0557}" destId="{4252A4D7-DD5F-42F7-BEE0-FC9CF5B8BB06}" srcOrd="0" destOrd="0" presId="urn:microsoft.com/office/officeart/2005/8/layout/cycle7"/>
    <dgm:cxn modelId="{492C3589-8974-4FC6-99AC-376A5C1A809C}" type="presOf" srcId="{1A415F77-C823-4FC4-BCCC-FA2A5B13C4A2}" destId="{F3B73E53-535C-4069-9A95-089BA0D80570}" srcOrd="1" destOrd="0" presId="urn:microsoft.com/office/officeart/2005/8/layout/cycle7"/>
    <dgm:cxn modelId="{86C820CE-976A-44A8-AADE-152F6E1BBC16}" type="presOf" srcId="{72FD59DB-366D-49DE-A90A-A4C1D1210037}" destId="{7BDDD111-C195-4748-9311-B0B750F50072}" srcOrd="0" destOrd="0" presId="urn:microsoft.com/office/officeart/2005/8/layout/cycle7"/>
    <dgm:cxn modelId="{65B052D6-0FB3-4A08-BB39-707A7C87A268}" type="presOf" srcId="{112C3FF8-1768-4268-BF75-B4EE03BEB55D}" destId="{7980AC61-61B0-470A-B5D3-BD2F35636BBC}" srcOrd="0" destOrd="0" presId="urn:microsoft.com/office/officeart/2005/8/layout/cycle7"/>
    <dgm:cxn modelId="{8FA641DB-87FF-472F-9037-7832AAE9EDFB}" type="presOf" srcId="{D578EAF8-38ED-4B3B-B355-2F1EBFDA0186}" destId="{DA52385E-6C38-436D-8E89-F8D64B77D97F}" srcOrd="0" destOrd="0" presId="urn:microsoft.com/office/officeart/2005/8/layout/cycle7"/>
    <dgm:cxn modelId="{74084BFC-230C-424D-B271-FA84F4477776}" type="presOf" srcId="{A739CC1D-00A7-422D-A14C-C4EE38B1B447}" destId="{B63F0890-046A-45A7-ADC5-95A139715487}" srcOrd="0" destOrd="0" presId="urn:microsoft.com/office/officeart/2005/8/layout/cycle7"/>
    <dgm:cxn modelId="{32BE146E-C2CE-45EC-BAEE-29CB94979A94}" type="presParOf" srcId="{B63F0890-046A-45A7-ADC5-95A139715487}" destId="{9C3F79D5-AA71-403B-B940-FE61A0CEDB41}" srcOrd="0" destOrd="0" presId="urn:microsoft.com/office/officeart/2005/8/layout/cycle7"/>
    <dgm:cxn modelId="{CF03ED34-B8C4-4C95-9A77-9E6230ADBCB0}" type="presParOf" srcId="{B63F0890-046A-45A7-ADC5-95A139715487}" destId="{7BDDD111-C195-4748-9311-B0B750F50072}" srcOrd="1" destOrd="0" presId="urn:microsoft.com/office/officeart/2005/8/layout/cycle7"/>
    <dgm:cxn modelId="{CC4C8445-658F-4980-B37C-B1C99F2D43CE}" type="presParOf" srcId="{7BDDD111-C195-4748-9311-B0B750F50072}" destId="{A4AD64C6-EC15-4978-B596-E5FD689EE92D}" srcOrd="0" destOrd="0" presId="urn:microsoft.com/office/officeart/2005/8/layout/cycle7"/>
    <dgm:cxn modelId="{2743B031-CD46-45A3-A0FB-513472B7BFE7}" type="presParOf" srcId="{B63F0890-046A-45A7-ADC5-95A139715487}" destId="{7980AC61-61B0-470A-B5D3-BD2F35636BBC}" srcOrd="2" destOrd="0" presId="urn:microsoft.com/office/officeart/2005/8/layout/cycle7"/>
    <dgm:cxn modelId="{E3B21540-29CC-4E1D-9A56-494935875C64}" type="presParOf" srcId="{B63F0890-046A-45A7-ADC5-95A139715487}" destId="{EA617EBF-6130-439C-A4B1-9807F963CA6D}" srcOrd="3" destOrd="0" presId="urn:microsoft.com/office/officeart/2005/8/layout/cycle7"/>
    <dgm:cxn modelId="{222139EC-8876-446D-8522-CEDFCC1B0E91}" type="presParOf" srcId="{EA617EBF-6130-439C-A4B1-9807F963CA6D}" destId="{F3B73E53-535C-4069-9A95-089BA0D80570}" srcOrd="0" destOrd="0" presId="urn:microsoft.com/office/officeart/2005/8/layout/cycle7"/>
    <dgm:cxn modelId="{AC2242D0-ADA3-454B-81F2-059B5EBACBF5}" type="presParOf" srcId="{B63F0890-046A-45A7-ADC5-95A139715487}" destId="{DA52385E-6C38-436D-8E89-F8D64B77D97F}" srcOrd="4" destOrd="0" presId="urn:microsoft.com/office/officeart/2005/8/layout/cycle7"/>
    <dgm:cxn modelId="{8AAF7576-19E7-4408-95C0-26BFBDF30322}" type="presParOf" srcId="{B63F0890-046A-45A7-ADC5-95A139715487}" destId="{4252A4D7-DD5F-42F7-BEE0-FC9CF5B8BB06}" srcOrd="5" destOrd="0" presId="urn:microsoft.com/office/officeart/2005/8/layout/cycle7"/>
    <dgm:cxn modelId="{DF71D4A4-CFE8-455A-9304-278CE99D9731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4339822" y="1263"/>
          <a:ext cx="2493147" cy="12465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사용자의 편리성을 증가 시킬 수 있다</a:t>
          </a:r>
          <a:r>
            <a:rPr lang="en-US" altLang="ko-KR" sz="1700" kern="1200" dirty="0"/>
            <a:t>.</a:t>
          </a:r>
          <a:endParaRPr lang="ko-KR" altLang="en-US" sz="1700" kern="1200" dirty="0"/>
        </a:p>
      </dsp:txBody>
      <dsp:txXfrm>
        <a:off x="4376333" y="37774"/>
        <a:ext cx="2420125" cy="1173551"/>
      </dsp:txXfrm>
    </dsp:sp>
    <dsp:sp modelId="{7BDDD111-C195-4748-9311-B0B750F50072}">
      <dsp:nvSpPr>
        <dsp:cNvPr id="0" name=""/>
        <dsp:cNvSpPr/>
      </dsp:nvSpPr>
      <dsp:spPr>
        <a:xfrm rot="3600000">
          <a:off x="5966223" y="2188771"/>
          <a:ext cx="1298450" cy="43630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097113" y="2276031"/>
        <a:ext cx="1036670" cy="261780"/>
      </dsp:txXfrm>
    </dsp:sp>
    <dsp:sp modelId="{7980AC61-61B0-470A-B5D3-BD2F35636BBC}">
      <dsp:nvSpPr>
        <dsp:cNvPr id="0" name=""/>
        <dsp:cNvSpPr/>
      </dsp:nvSpPr>
      <dsp:spPr>
        <a:xfrm>
          <a:off x="6397927" y="3566006"/>
          <a:ext cx="2493147" cy="12465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다른 인증방법에 비해 인식범위가 넓기 때문에 범죄예방에 기여를 할 수 있다</a:t>
          </a:r>
          <a:r>
            <a:rPr lang="en-US" altLang="ko-KR" sz="1700" kern="1200" dirty="0"/>
            <a:t>.</a:t>
          </a:r>
          <a:endParaRPr lang="ko-KR" altLang="en-US" sz="1700" kern="1200" dirty="0"/>
        </a:p>
      </dsp:txBody>
      <dsp:txXfrm>
        <a:off x="6434438" y="3602517"/>
        <a:ext cx="2420125" cy="1173551"/>
      </dsp:txXfrm>
    </dsp:sp>
    <dsp:sp modelId="{EA617EBF-6130-439C-A4B1-9807F963CA6D}">
      <dsp:nvSpPr>
        <dsp:cNvPr id="0" name=""/>
        <dsp:cNvSpPr/>
      </dsp:nvSpPr>
      <dsp:spPr>
        <a:xfrm rot="10800000">
          <a:off x="4937170" y="3971142"/>
          <a:ext cx="1298450" cy="43630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 rot="10800000">
        <a:off x="5068060" y="4058402"/>
        <a:ext cx="1036670" cy="261780"/>
      </dsp:txXfrm>
    </dsp:sp>
    <dsp:sp modelId="{DA52385E-6C38-436D-8E89-F8D64B77D97F}">
      <dsp:nvSpPr>
        <dsp:cNvPr id="0" name=""/>
        <dsp:cNvSpPr/>
      </dsp:nvSpPr>
      <dsp:spPr>
        <a:xfrm>
          <a:off x="2281716" y="3566006"/>
          <a:ext cx="2493147" cy="12465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 err="1"/>
            <a:t>도어락에</a:t>
          </a:r>
          <a:r>
            <a:rPr lang="ko-KR" altLang="en-US" sz="1700" kern="1200" dirty="0"/>
            <a:t> 보안체계를 추가하여 보안성 강화할 수 있다</a:t>
          </a:r>
          <a:r>
            <a:rPr lang="en-US" altLang="ko-KR" sz="1700" kern="1200" dirty="0"/>
            <a:t>.</a:t>
          </a:r>
          <a:endParaRPr lang="ko-KR" altLang="en-US" sz="1700" kern="1200" dirty="0"/>
        </a:p>
      </dsp:txBody>
      <dsp:txXfrm>
        <a:off x="2318227" y="3602517"/>
        <a:ext cx="2420125" cy="1173551"/>
      </dsp:txXfrm>
    </dsp:sp>
    <dsp:sp modelId="{4252A4D7-DD5F-42F7-BEE0-FC9CF5B8BB06}">
      <dsp:nvSpPr>
        <dsp:cNvPr id="0" name=""/>
        <dsp:cNvSpPr/>
      </dsp:nvSpPr>
      <dsp:spPr>
        <a:xfrm rot="18000000">
          <a:off x="3908117" y="2188771"/>
          <a:ext cx="1298450" cy="43630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039007" y="2276031"/>
        <a:ext cx="1036670" cy="261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397719" y="2490281"/>
            <a:ext cx="7396577" cy="1231106"/>
            <a:chOff x="2397719" y="1767838"/>
            <a:chExt cx="7396577" cy="12311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2397719" y="1767838"/>
              <a:ext cx="7396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화자인식을 이용한 음성 </a:t>
              </a:r>
              <a:r>
                <a:rPr lang="ko-KR" altLang="en-US" sz="40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도어락</a:t>
              </a:r>
              <a:endPara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882373" y="2537279"/>
              <a:ext cx="24272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AIS(AI SOUND)</a:t>
              </a:r>
              <a:endPara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634334" y="4826833"/>
            <a:ext cx="3252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조목균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고훈현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정휘환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박우형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5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  <a:r>
              <a:rPr lang="en-US" altLang="ko-KR" sz="2400" b="1" dirty="0"/>
              <a:t>(Framing &amp; Windowing)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096000" y="1857156"/>
            <a:ext cx="57171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Framing : </a:t>
            </a:r>
            <a:r>
              <a:rPr lang="ko-KR" altLang="en-US" sz="2000" b="1" dirty="0"/>
              <a:t>오디오 신호를 일정하게 나누는 것이다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Windowing : </a:t>
            </a:r>
            <a:r>
              <a:rPr lang="ko-KR" altLang="en-US" sz="2000" b="1" dirty="0"/>
              <a:t>오디오 신호를 자신이 어디 구간을 볼지 정하는 창이라고 생각하는 것이다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Overlap : Framing</a:t>
            </a:r>
            <a:r>
              <a:rPr lang="ko-KR" altLang="en-US" sz="2000" b="1" dirty="0"/>
              <a:t>을 하면 프레임 별로 겹치는 구간이 있는데 </a:t>
            </a:r>
            <a:r>
              <a:rPr lang="en-US" altLang="ko-KR" sz="2000" b="1" dirty="0"/>
              <a:t>overlap</a:t>
            </a:r>
            <a:r>
              <a:rPr lang="ko-KR" altLang="en-US" sz="2000" b="1" dirty="0"/>
              <a:t>을 하지 않으면 프레임간 영역의 변화로 불연속 혹은 생략되고 넘어갈 수 있다</a:t>
            </a:r>
            <a:r>
              <a:rPr lang="en-US" altLang="ko-KR" sz="2000" b="1" dirty="0"/>
              <a:t>.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01073616">
            <a:extLst>
              <a:ext uri="{FF2B5EF4-FFF2-40B4-BE49-F238E27FC236}">
                <a16:creationId xmlns:a16="http://schemas.microsoft.com/office/drawing/2014/main" id="{58B957A4-8B92-4C74-AB66-635722CB8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1796195"/>
            <a:ext cx="5400675" cy="425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54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5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  <a:r>
              <a:rPr lang="en-US" altLang="ko-KR" sz="2400" b="1" dirty="0"/>
              <a:t>(FFT)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5686759" y="1389304"/>
            <a:ext cx="571712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Fourier transform :  </a:t>
            </a:r>
            <a:r>
              <a:rPr lang="ko-KR" altLang="en-US" sz="2000" b="1" dirty="0"/>
              <a:t>시간 도메인을 주파수 도메인으로 변환시키는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즉 시간에 대한 함수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신호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를 구성하고 있는 것을 주파수 성분으로 분해하는 과정이다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DFT(</a:t>
            </a:r>
            <a:r>
              <a:rPr lang="en-US" altLang="ko-KR" sz="2000" b="1" dirty="0" err="1"/>
              <a:t>Dicrete</a:t>
            </a:r>
            <a:r>
              <a:rPr lang="en-US" altLang="ko-KR" sz="2000" b="1" dirty="0"/>
              <a:t> Fourier Transform) : </a:t>
            </a:r>
            <a:r>
              <a:rPr lang="ko-KR" altLang="en-US" sz="2000" b="1" dirty="0"/>
              <a:t>이산 신호에 대한 푸리에 변환이다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FFT(Fast Fourier Transform) : DFT</a:t>
            </a:r>
            <a:r>
              <a:rPr lang="ko-KR" altLang="en-US" sz="2000" b="1" dirty="0"/>
              <a:t>에 알고리즘을 이용하여 빠르게 변환하는 기법이다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변환하는 알고리즘은 종류가 많은데 일반적으로 많이 사용하는 알고리즘은 </a:t>
            </a:r>
            <a:r>
              <a:rPr lang="ko-KR" altLang="en-US" sz="2000" b="1" dirty="0" err="1"/>
              <a:t>쿨리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튜키</a:t>
            </a:r>
            <a:r>
              <a:rPr lang="ko-KR" altLang="en-US" sz="2000" b="1" dirty="0"/>
              <a:t> 알고리즘</a:t>
            </a:r>
            <a:r>
              <a:rPr lang="en-US" altLang="ko-KR" sz="2000" b="1" dirty="0"/>
              <a:t>(Cooley-Tukey algorithm)</a:t>
            </a:r>
            <a:r>
              <a:rPr lang="ko-KR" altLang="en-US" sz="2000" b="1" dirty="0"/>
              <a:t>이다</a:t>
            </a:r>
            <a:endParaRPr lang="en-US" altLang="ko-KR" sz="2000" b="1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E4FD18-887E-44A7-8256-C786948C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31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02544608">
            <a:extLst>
              <a:ext uri="{FF2B5EF4-FFF2-40B4-BE49-F238E27FC236}">
                <a16:creationId xmlns:a16="http://schemas.microsoft.com/office/drawing/2014/main" id="{39253FB2-BDE2-4B2F-A6A0-B1D585494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4" y="4129286"/>
            <a:ext cx="47371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D9ABF1-1D3E-4E98-8A60-58A4AFE9A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73" y="1168151"/>
            <a:ext cx="5045075" cy="295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5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  <a:r>
              <a:rPr lang="en-US" altLang="ko-KR" sz="2400" b="1" dirty="0"/>
              <a:t>(Mel-Filter-Bank)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5563235" y="1696381"/>
            <a:ext cx="5717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사람의 소리 인식은 </a:t>
            </a:r>
            <a:r>
              <a:rPr lang="en-US" altLang="ko-KR" sz="2000" b="1" dirty="0"/>
              <a:t>1000Hz </a:t>
            </a:r>
            <a:r>
              <a:rPr lang="ko-KR" altLang="en-US" sz="2000" b="1" dirty="0"/>
              <a:t>이하의 저주파수</a:t>
            </a:r>
            <a:r>
              <a:rPr lang="en-US" altLang="ko-KR" sz="2000" b="1" dirty="0"/>
              <a:t>(low frequency)</a:t>
            </a:r>
            <a:r>
              <a:rPr lang="ko-KR" altLang="en-US" sz="2000" b="1" dirty="0"/>
              <a:t>에 민감하고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고주파</a:t>
            </a:r>
            <a:r>
              <a:rPr lang="en-US" altLang="ko-KR" sz="2000" b="1" dirty="0"/>
              <a:t>(high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frequency)</a:t>
            </a:r>
            <a:r>
              <a:rPr lang="ko-KR" altLang="en-US" sz="2000" b="1" dirty="0"/>
              <a:t>일수록 민감도가 떨어진다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ko-KR" altLang="en-US" sz="2000" b="1" dirty="0"/>
              <a:t>주파수 영역대별 에너지 정보가 있는 데이터에서 저주파 영역대를 고주파 영역대대비 상대적으로 세밀하게 볼 필요가 있으므로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이때 적용하는 기법을 필터뱅크라고 한다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ko-KR" altLang="en-US" sz="2000" b="1" dirty="0"/>
              <a:t>필터뱅크는 멜 스케일</a:t>
            </a:r>
            <a:r>
              <a:rPr lang="en-US" altLang="ko-KR" sz="2000" b="1" dirty="0"/>
              <a:t>(Mel Scale)</a:t>
            </a:r>
            <a:r>
              <a:rPr lang="ko-KR" altLang="en-US" sz="2000" b="1" dirty="0"/>
              <a:t>필터를 쓰게 되는데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기존 주파수</a:t>
            </a:r>
            <a:r>
              <a:rPr lang="en-US" altLang="ko-KR" sz="2000" b="1" dirty="0"/>
              <a:t>(f, </a:t>
            </a:r>
            <a:r>
              <a:rPr lang="ko-KR" altLang="en-US" sz="2000" b="1" dirty="0"/>
              <a:t>단위는 헤르츠</a:t>
            </a:r>
            <a:r>
              <a:rPr lang="en-US" altLang="ko-KR" sz="2000" b="1" dirty="0"/>
              <a:t>/Hz)</a:t>
            </a:r>
            <a:r>
              <a:rPr lang="ko-KR" altLang="en-US" sz="2000" b="1" dirty="0"/>
              <a:t>를 멜</a:t>
            </a:r>
            <a:r>
              <a:rPr lang="en-US" altLang="ko-KR" sz="2000" b="1" dirty="0"/>
              <a:t>(m, </a:t>
            </a:r>
            <a:r>
              <a:rPr lang="ko-KR" altLang="en-US" sz="2000" b="1" dirty="0"/>
              <a:t>단위는 멜</a:t>
            </a:r>
            <a:r>
              <a:rPr lang="en-US" altLang="ko-KR" sz="2000" b="1" dirty="0"/>
              <a:t>/Mel)</a:t>
            </a:r>
            <a:r>
              <a:rPr lang="ko-KR" altLang="en-US" sz="2000" b="1" dirty="0"/>
              <a:t>로 변환한다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E4FD18-887E-44A7-8256-C786948C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31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875E36-D6DC-4010-A8BE-DF113C40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" y="7744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01073616">
            <a:extLst>
              <a:ext uri="{FF2B5EF4-FFF2-40B4-BE49-F238E27FC236}">
                <a16:creationId xmlns:a16="http://schemas.microsoft.com/office/drawing/2014/main" id="{AD27753F-BDE6-4EB9-92E0-351F0564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" y="1231681"/>
            <a:ext cx="5400675" cy="476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66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5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  <a:r>
              <a:rPr lang="en-US" altLang="ko-KR" sz="3600" b="1" dirty="0"/>
              <a:t>(Cepstral Analysis)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86064" y="3317614"/>
            <a:ext cx="100904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Formants : </a:t>
            </a:r>
            <a:r>
              <a:rPr lang="ko-KR" altLang="en-US" sz="2000" b="1" dirty="0"/>
              <a:t>소리가 공명되는 특정 주파수 대역이며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소리는 성도를 지나면서 </a:t>
            </a:r>
            <a:r>
              <a:rPr lang="ko-KR" altLang="en-US" sz="2000" b="1" dirty="0" err="1"/>
              <a:t>포먼트를</a:t>
            </a:r>
            <a:r>
              <a:rPr lang="ko-KR" altLang="en-US" sz="2000" b="1" dirty="0"/>
              <a:t> 만나 증폭되거나 감소된다</a:t>
            </a:r>
            <a:r>
              <a:rPr lang="en-US" altLang="ko-KR" sz="2000" b="1" dirty="0"/>
              <a:t>.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/>
              <a:t> Formant</a:t>
            </a:r>
            <a:r>
              <a:rPr lang="ko-KR" altLang="en-US" sz="2000" b="1" dirty="0"/>
              <a:t>들을 연결한 곡선과 </a:t>
            </a:r>
            <a:r>
              <a:rPr lang="en-US" altLang="ko-KR" sz="2000" b="1" dirty="0"/>
              <a:t>Spectrum</a:t>
            </a:r>
            <a:r>
              <a:rPr lang="ko-KR" altLang="en-US" sz="2000" b="1" dirty="0"/>
              <a:t>을 분리해내는 과정이다</a:t>
            </a:r>
            <a:r>
              <a:rPr lang="en-US" altLang="ko-KR" sz="2000" b="1" dirty="0"/>
              <a:t>. MFCC</a:t>
            </a:r>
            <a:r>
              <a:rPr lang="ko-KR" altLang="en-US" sz="2000" b="1" dirty="0"/>
              <a:t>는 분리하는 과정에서 도출된다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이때 사용하는 방법이 </a:t>
            </a:r>
            <a:r>
              <a:rPr lang="en-US" altLang="ko-KR" sz="2000" b="1" dirty="0"/>
              <a:t>Log</a:t>
            </a:r>
            <a:r>
              <a:rPr lang="ko-KR" altLang="en-US" sz="2000" b="1" dirty="0"/>
              <a:t>함수와 </a:t>
            </a:r>
            <a:r>
              <a:rPr lang="en-US" altLang="ko-KR" sz="2000" b="1" dirty="0"/>
              <a:t>IFFT(Inverse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FFT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역 고속 푸리에 변환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이다</a:t>
            </a:r>
            <a:r>
              <a:rPr lang="en-US" altLang="ko-KR" sz="2000" b="1" dirty="0"/>
              <a:t>.</a:t>
            </a:r>
          </a:p>
          <a:p>
            <a:pPr fontAlgn="base"/>
            <a:r>
              <a:rPr lang="en-US" altLang="ko-KR" sz="2000" b="1" dirty="0"/>
              <a:t> 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E4FD18-887E-44A7-8256-C786948C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31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875E36-D6DC-4010-A8BE-DF113C40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" y="7744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3B13EF-17A2-4E7A-BC32-73003FBD2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78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43C45D2-0DA5-4491-A265-FD424B20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" y="8208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01073696">
            <a:extLst>
              <a:ext uri="{FF2B5EF4-FFF2-40B4-BE49-F238E27FC236}">
                <a16:creationId xmlns:a16="http://schemas.microsoft.com/office/drawing/2014/main" id="{AE27288C-58A1-4DFF-A3D5-B5CC633B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1165724"/>
            <a:ext cx="10551427" cy="189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5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구현과정</a:t>
            </a:r>
            <a:r>
              <a:rPr lang="en-US" altLang="ko-KR" sz="3600" b="1" dirty="0"/>
              <a:t>(MFCC)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856059" y="1738751"/>
            <a:ext cx="46942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사람마다 다른 고유의 주파수</a:t>
            </a: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r>
              <a:rPr lang="en-US" altLang="ko-KR" sz="2000" b="1" dirty="0"/>
              <a:t>MFCC</a:t>
            </a:r>
            <a:r>
              <a:rPr lang="ko-KR" altLang="en-US" sz="2000" b="1" dirty="0"/>
              <a:t>를 이용한 벡터화</a:t>
            </a: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주파수패턴 비교</a:t>
            </a: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marL="342900" indent="-342900" fontAlgn="base">
              <a:buFont typeface="Wingdings" panose="05000000000000000000" pitchFamily="2" charset="2"/>
              <a:buChar char="l"/>
            </a:pPr>
            <a:r>
              <a:rPr lang="ko-KR" altLang="en-US" sz="2000" b="1" dirty="0"/>
              <a:t>비교를 통한 화자일치 확인</a:t>
            </a:r>
            <a:endParaRPr lang="en-US" altLang="ko-KR" sz="2000" b="1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E4FD18-887E-44A7-8256-C786948C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31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875E36-D6DC-4010-A8BE-DF113C40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" y="7744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3B13EF-17A2-4E7A-BC32-73003FBD2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4" y="1278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43C45D2-0DA5-4491-A265-FD424B20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" y="8208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C609AA-4078-4542-BCF6-C1D2EB70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24" y="995339"/>
            <a:ext cx="13203048" cy="59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01073616">
            <a:extLst>
              <a:ext uri="{FF2B5EF4-FFF2-40B4-BE49-F238E27FC236}">
                <a16:creationId xmlns:a16="http://schemas.microsoft.com/office/drawing/2014/main" id="{17B847FA-2602-4C07-BE78-1EA10406A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4" y="1455713"/>
            <a:ext cx="5901349" cy="439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4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4881388" y="536831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</a:rPr>
              <a:t>사업성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43ED8E-84C4-4C0B-AEB5-8C9E84A8D0DC}"/>
              </a:ext>
            </a:extLst>
          </p:cNvPr>
          <p:cNvGrpSpPr/>
          <p:nvPr/>
        </p:nvGrpSpPr>
        <p:grpSpPr>
          <a:xfrm>
            <a:off x="-317477" y="113490"/>
            <a:ext cx="11817189" cy="5902299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67529EC-9F06-4DCF-8D60-0173E9A6BEED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2D3768F-9AA1-42D1-AB2F-CBEB5B8FEB1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DBBE742-D086-426E-83F3-438EA9C46140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C20ECBB-9B35-495C-93E0-67899F58D8B8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B41BA12-B435-4D59-80EF-A680F3FD3C7E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3F6732B-15D1-49BF-AEDB-29E55A4E8C7B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A8FB2D9-95E3-49F4-90DC-46547DC8B453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BB10E704-5ED2-4801-8D74-E3DDB5866D53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AABE1F8-CFF2-48EE-8531-15590305777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B510379-2E9A-4491-956F-552F09CC594C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43AF3E2F-F05D-4808-8421-82366C90494E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A7AE5AC-B1A3-4082-A2C2-804186AFF302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F75E5FB-8120-43B1-A487-389E4A509C46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AF64262-BB83-444E-8969-65A241C00533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3293B3E-0CAF-41CA-8A02-7C7174191F56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56CD1B1-7672-4DF9-B329-6BC8E2FF77FF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8B3522C-DC85-407B-94EF-5EF68201F263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0C4D57F-C46D-42A9-8038-0DCFBE09E7B5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BFCEA63-AAC2-4DC2-B56A-29B36197E11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B96E98F-5767-4092-AC9E-25D95078B39F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63EA5B4-0F47-4649-BFD0-32CDE02D735A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3DB94C0-E12B-45B3-A8F7-1EBE7DD7C7AF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FE5926D-4DFB-453C-8292-9D47995C9FAD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64E7BEA-A8D7-4995-A575-6FC9C5765E92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B7851B6-380A-4363-B3DB-EABA5CCE66EB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7893850-182B-4D1B-AA3C-C5EAAB59C0D6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5E9AF33-6217-48A9-9717-8BC59BC46C61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02C65D5-2F8E-430D-B164-26E76FAF343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9EAB96D-A4BA-4E70-9D44-F8EFCC9B0FCA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AF6F995-3283-48DF-B87B-5AE48BEF78DA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A0E740B-D8A1-42BB-B749-62703416A63D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3C13957-7149-484D-9458-1F3A61FE8646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D78B1B2-0A14-4D84-9C64-F32FAE55A996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23B37D0E-4E07-4846-9173-2B1CFC2A8EED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E39B02AE-C7DB-4AC8-89EB-60C467C96ECB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ADE6D9F-0957-4C90-899E-8AC7B478E411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36BA196-0AE9-4621-9181-439710E5DFBA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B2441D03-BA61-4AA0-AFA3-E056EA7E1F4C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26BB7DD-4888-403C-93A8-6F0C7234EB40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5AF1912-2C8D-4DA7-89D1-8DE416C30B2F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3DB1B3EB-2546-40AB-A444-E6EE2A38FFDD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6C1D1ACD-75C5-4083-92B4-7EAC1335423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5B7D735A-5E1E-4C41-A390-03F5E0D7AC02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4EACFEB-1596-4CBB-9728-F74D0CB0BB04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78364249-68C1-4A8E-84A1-485E8410DB11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3C212E1B-7B1C-4D35-8D82-5308B02309CE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33FCAC59-5918-4993-A85C-B8D6331BF8C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74F285E-A9FB-4019-B4C9-9B8A07AC677A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CDD77A5-ACA7-4C96-933D-F85A320F46B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1BCC831-1B13-4C29-A472-27110B195A6E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9AA074D-1057-480D-A998-7B7486445D3F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C7F4CB12-2369-409B-B73D-64353F478BE7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AB86F7D-C3A7-4522-A549-2CF778869EF1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9B1823E-C1C7-4D2D-80EE-1B839099D4DA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29766BD3-8FC2-4E29-ACD3-8F03A98DD4C4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B44AA2B5-86C6-4A2F-8A13-3910473D561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AF6D23F-5EE8-4715-BD0E-122C6C843192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2C5F7879-2A1A-45CE-BA19-18E67AAF9555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DF5C3A9-8327-420C-8C94-894780D6E36C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9D682B1D-B40A-4499-A755-27FB5B812B77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9667D65-0BFD-4451-811D-59B2E9C1876D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42419AB9-F33A-40EB-A3FC-7B5A8DBD781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89CCBB92-1691-444D-A62A-16DB65A45268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A0221C0C-4E98-4D7A-B78D-578502B49A5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004D060-6314-4306-9693-6AFFF356C7E2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B572C01-A882-4C00-8245-E3822F70CAB5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A2FCBBB-DAF9-4F1A-B332-08447C0CC98B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BB87F50A-0C88-4C40-AF1A-39FDEA52FDFF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87B6356F-D2A3-4808-AA54-63E34DD7115F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E33E3FA-8C93-4D30-B460-1D161BD00525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B772DAA0-5246-44A1-83BF-8821E1FBC68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00890C5F-D64F-44C4-A84B-3A1F8D3CCD0A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662D323-C1E0-423E-9A9B-91E92D85198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370A905-AB76-4D83-9CAF-E4912771E443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2387216-3813-4FEA-B3B3-0C3B7FFD328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8DE031D5-EE17-41FA-98BC-766EF03F181F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AC75981-31EB-4EDA-BAAA-9DFE1B45EE31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3938089-682C-4843-85B2-F15CF57B41E3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3B6FF2DD-2866-4C2B-AFAB-F1DBACF6628B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AAFA38EB-F9D7-4E5A-8840-8F92999F4DE7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903AE788-A4F0-49BE-ACC6-C6F9DEEF0B8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3BE6E92-1923-45D9-8673-0CFF9EBE354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4B95B71A-42C2-458D-85A6-545D918069D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1A75D0C-23D7-4B0D-A028-76D2ED61229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8CAA2C3F-1CDB-412E-B699-608008E5CADC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65CED496-D2CC-4861-A17A-7E81C48DD82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D2CEBFD-D047-401F-B1F1-57CA0D6D8871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3FC65287-6E8C-4007-9542-200A4A6A8E97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6FD8297F-F08F-4C27-A89D-7F26141EE9F3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74FFEA8-4927-4DA8-AA44-6D362838841C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F03AE24A-E745-416E-9A14-C88953F48BF8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51DD8491-2ECF-4D58-BA2B-177376F27F08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5AB85C5D-F960-48F8-AB73-53BEB0E589A9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199253BE-7CA9-41D1-89AE-26AD317EE6CE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ED360C8A-FA22-47FA-A151-05BDE9013CAE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CA27E37F-9027-40A1-8E57-82E96118D66B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6F81E649-735F-4652-AA4A-5F2980E0BBC6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0C6701BD-7EAF-4099-8672-E004D838B31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72025EB-0D65-409E-A80D-ABC15F1F4E6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050DEF48-7991-4DDF-8C54-39AB4B069CA2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1622F991-73C2-49BC-B03F-93B9B65A96C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F27F6F5-2FCB-49DD-8251-0EE9164DA482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3226E522-5107-42B3-BD1B-8AC8AA82A63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E3B43524-80AC-4DA0-91B4-FB8205D331A9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5BE9F37D-AE1A-47E6-909C-A881D807B3A1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2839F31E-731D-4088-ABCE-9855716EFB3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0271BC6-F8AA-4692-BB63-6A5115930210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71736061-7E4A-429D-ABF3-9B11C1C8358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C7E13509-98B8-4CEC-86C9-3F6BF895B6B7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0F5A980E-A752-41DC-B510-AD056FCA35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0ABFB94C-CDFA-41F6-8DA9-3B9117165CD5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70F8C21-5D1B-4833-A582-FAA57400C3AF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B962316-B225-4CC5-9316-0F857D483B3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49149A2-7E16-4FC9-96E1-CCCBA99898B6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EE1FB02-CD4F-4BA6-9914-8100EA5ECB2E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481642F5-24C4-4C51-B5C8-4713DE1E642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4C7BF0D-174F-4C9F-B09A-F8BEE974E40C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A10AE80-453E-4CA7-86C3-DB5AE4C0B7A8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DC86DBC-A9C2-4144-BFA9-5125032601B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B79EC99-A313-42AE-B05F-8846CD1A9D18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4D4A4C73-1885-4541-91C6-DD83A8B50B89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AED09009-F50F-4BC5-8891-327A7EAEC34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B804FE09-A6A1-4827-A695-D00C61D9239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D756F58-10A5-47CB-A8C9-7A63DC0DA43C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90731636-0F4C-4CEA-98E9-C20043CA48C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02E3B79E-FDF7-4442-9BB1-5F6F92E14D8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04EAB8F-0F39-41CD-B059-A59CCA8E9E4D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E88D21A9-7B15-411E-8271-DD68341B409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75A5BC0-CC0C-48F7-B90E-BAE06C303F0C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77404EF-4CA4-4C93-98FF-93409AB6AB46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683633A1-DFD0-4D3C-8140-07BE82F794AD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CC1B0279-3EF2-43AC-982D-23B1C4B39E6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0F9E4445-BCB5-4C5F-870E-529560313C63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AF8D043-BAA9-4E65-AB7B-5AE04201E23B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7A2F78A-B378-4C06-8F5A-85DDEBCD74BC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9B8022F-E68B-481A-8C13-D2C4ABA41197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C09685D-5FC5-4367-A196-CBE152383F55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328F92B4-64A9-4AF8-8780-E3850FC88674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2CEFBBC7-F09E-40D2-8C30-328CE960DE94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86AC08D4-000C-4863-B09D-5A30DC071102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3A51B84C-B6E9-45AE-B593-9CA25FE0FB25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7F75081A-555C-47D1-A227-694D203FAC9C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AFDE1BD2-B4AB-4DAE-A33A-A4D7C1FF54F6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9F1C4429-ED00-4889-928E-FA64B20B96D2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D09F5C28-94FE-41E8-8B27-6C6A6687DDA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D45C65F0-D9AB-43BC-9A0C-D852FA439087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12F62088-7790-45AE-B94C-FB5C60F8EF9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8042A1B-D2D6-4A9B-B4B7-2E8EAF202ED0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0AE7715-7721-4108-86C5-92F595A5294C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2C86F867-B0F1-42CF-8A41-E1DD82DB0166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45F6481F-DC0D-448C-AA2A-223D90702E0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CEE06E1C-795B-46FD-B637-49EE42309613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EC2CC252-368A-410B-AB60-B204FBF8CCA8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DD70ACAF-45B6-404F-AE65-8AF192FCEDE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BAD65E4-CE5A-420F-B166-273153490D94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52EE9219-3CE9-417C-AD96-51349F5370F2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340AE7F-37B2-4B4F-8B18-FE0FA854A87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56A6DBB9-BB99-413E-8A2F-241E7B4A2ED7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FDD1D76-76A5-437C-81A4-4F993FBCE3D2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783B36F-B190-456F-9CF8-79CC6C1D4148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6314BFD0-B5CA-4667-9ECA-93878F75A01B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3E17CB8-6F7E-4F37-8383-F60B4A93D0C1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49CFFDE-E668-4DE8-A44B-0E1AA8F9A842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00CB8E06-AECF-4D77-910F-0BF7B1864FC6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4B03AAAA-479B-4D1F-984D-1ED1D8EDD818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21B6D96F-1B20-4E79-937E-0F373C0F2E38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7DE75A30-39B7-4512-9072-169644F7490D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DF8DCEA8-5D03-4364-9F3C-CFD6B1CB8875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18479561-29EF-4443-8772-F1477874EE39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BC17D63C-4AEA-43C0-86A6-85D71486531E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1ACD4358-E740-42E9-94C1-2D48FD3782C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C90D665F-9988-4E45-9979-F3DF35BBA0BA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7B26960-F010-4F8B-B0A3-997F8F3E18C8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D3850CAB-B5B5-4CEE-A5FA-2673AAA01E5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253A4539-F2FB-4FB3-954A-B5A480925621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F36536C9-6A1B-4C55-806A-7C32F17A5258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EAD0EB07-8DB1-4847-AD7C-1C0ED60A8F26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DAC76FF7-E951-42B2-892F-38F74DC52B6A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D81EB127-C40A-49C8-8592-D68532DD84E0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B088C9C-5744-417A-87ED-31CD0322CE36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6DCFAF0A-45CC-42C0-9CB9-B2805CF411B7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F804F85B-C529-438A-8EFD-D10D46196DCC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DC02736F-36E6-4FDF-891D-15629C7AF247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EB27D05-86B5-42D8-974A-070BFE8E79F6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CA16BBFD-F80C-445D-A7FE-F9688BAF4A3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B4F5B193-739D-46E1-978B-917561C890F9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61962DCD-D9E1-4AF7-8585-7DAFF0E13E1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FDA5B160-35D6-40A5-B2B6-864155B0EA58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D8DF4555-877E-4DA3-98AA-CB589A0B229F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FD26447-A7BD-4D61-9E07-E4B043D50F75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D5542054-6479-41CD-A07F-520BA9C4E5FB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E7760DE5-2D42-403E-8454-9E94187FC214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DF0ECDE7-DA70-4253-B1BC-8F01D613C78C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AE282754-EF70-4AE9-91A0-7F19B6A5F47B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C8DE09EF-7242-48B1-AB7F-3AD181BE1296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B0BB904E-3330-4C29-A2D4-DB150FBC1997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AFBA2A48-E224-4BD7-A0C8-B23533F6B06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4981E69E-A5EE-465F-9AEF-788425EC1AC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43904DE4-B8AA-4C27-8799-B5180FA49CC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F16574D5-0512-4E8B-B340-6B7C4CAD4952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6E93299-4BF7-40BA-8728-A29DCEEEA052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D85D46BD-C023-4502-AA0A-933AFF1894E1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B51A68B-6018-466F-AC44-15CC133CB26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D9D92CC6-C0BF-44AD-BE77-BA608F3A0189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49FF864F-C750-4470-90DE-21B2D2DB1803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CE8BDEC-F573-44DA-852F-9C8350714766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0E6140FC-00AB-4246-AD54-75ED42F519E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49B844AF-FB09-48F0-972D-8B85B8C2F41B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EBDBDDD5-5F49-4560-BB11-4C06DA417D77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F7BC3E4A-14F8-4F1E-A4FF-C8E6B81C5D2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CD73E000-BA30-4053-A956-471D2837F2A8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도어락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745840"/>
            <a:ext cx="5877561" cy="1252230"/>
            <a:chOff x="6488429" y="2815977"/>
            <a:chExt cx="5877561" cy="1252230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9220" name="Picture 4">
            <a:extLst>
              <a:ext uri="{FF2B5EF4-FFF2-40B4-BE49-F238E27FC236}">
                <a16:creationId xmlns:a16="http://schemas.microsoft.com/office/drawing/2014/main" id="{B7F39DC3-4279-4370-977A-6CC2E52A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13" y="1292382"/>
            <a:ext cx="4746166" cy="510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D3CEB27-F934-49C9-9F33-71B9BEFC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642" y="1129886"/>
            <a:ext cx="6542882" cy="510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홈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745840"/>
            <a:ext cx="5877561" cy="1252230"/>
            <a:chOff x="6488429" y="2815977"/>
            <a:chExt cx="5877561" cy="1252230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81FADC-BA64-4E96-B306-1B99D5C2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59" y="1199217"/>
            <a:ext cx="9607082" cy="49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313580"/>
            <a:ext cx="2405146" cy="523220"/>
            <a:chOff x="1191929" y="2733040"/>
            <a:chExt cx="240514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선정이유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243302"/>
            <a:ext cx="4094711" cy="523220"/>
            <a:chOff x="1191929" y="2733040"/>
            <a:chExt cx="409471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필요성 및 기대효과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189500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제안 방법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075060"/>
            <a:ext cx="2405146" cy="523220"/>
            <a:chOff x="1191929" y="2733040"/>
            <a:chExt cx="2405146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구현과정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6047" y="5935917"/>
            <a:ext cx="2046073" cy="523220"/>
            <a:chOff x="1191929" y="2733040"/>
            <a:chExt cx="2046073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선정이유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493946240" descr="EMB000040bc713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63128"/>
            <a:ext cx="6230625" cy="4817751"/>
          </a:xfrm>
          <a:prstGeom prst="rect">
            <a:avLst/>
          </a:prstGeom>
          <a:noFill/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DB17B9D-A1AE-495E-9E47-1F7D01A22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540808-0DCB-44A9-B664-FD2D6E9FD559}"/>
              </a:ext>
            </a:extLst>
          </p:cNvPr>
          <p:cNvSpPr/>
          <p:nvPr/>
        </p:nvSpPr>
        <p:spPr>
          <a:xfrm>
            <a:off x="6230625" y="1418789"/>
            <a:ext cx="5768870" cy="4463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경찰청 통계에 따르면 매년 </a:t>
            </a:r>
            <a:r>
              <a:rPr lang="ko-KR" altLang="en-US" b="1" kern="0" dirty="0" err="1">
                <a:solidFill>
                  <a:srgbClr val="000000"/>
                </a:solidFill>
                <a:latin typeface="+mn-ea"/>
              </a:rPr>
              <a:t>스토커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 범죄가 꾸준히 증가하고 있으며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특히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여성 청년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인 가구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는 남성에 비해 범죄 가능성이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2.3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배 높습니다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. 1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인 가구의 범죄 예방을 위해 새로운 보안 시스템을 생각 했습니다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특히 </a:t>
            </a:r>
            <a:r>
              <a:rPr lang="ko-KR" altLang="en-US" b="1" kern="0" dirty="0" err="1">
                <a:solidFill>
                  <a:srgbClr val="000000"/>
                </a:solidFill>
                <a:latin typeface="+mn-ea"/>
              </a:rPr>
              <a:t>스토커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 범죄 같은 경우 사람이 쫓기게 되면 </a:t>
            </a:r>
            <a:r>
              <a:rPr lang="ko-KR" altLang="en-US" b="1" kern="0" dirty="0" err="1">
                <a:solidFill>
                  <a:srgbClr val="000000"/>
                </a:solidFill>
                <a:latin typeface="+mn-ea"/>
              </a:rPr>
              <a:t>도어락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 비밀번호를 잘 못 눌러서 실수하는 경우가 있는데 음성인식은 </a:t>
            </a:r>
            <a:r>
              <a:rPr lang="ko-KR" altLang="en-US" b="1" kern="0" dirty="0" err="1">
                <a:solidFill>
                  <a:srgbClr val="000000"/>
                </a:solidFill>
                <a:latin typeface="+mn-ea"/>
              </a:rPr>
              <a:t>도어락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 주인의 음성만 인식을 하게 되며 인식하는 범위가 얼굴인식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비밀번호에 비해 넓어서 미리 문을 열 수 있어서 범죄예방에 도움을 줄 것이라고 생각해서 이러한 주제를 선정하였습니다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b="1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78665"/>
              </p:ext>
            </p:extLst>
          </p:nvPr>
        </p:nvGraphicFramePr>
        <p:xfrm>
          <a:off x="509604" y="1297638"/>
          <a:ext cx="11172792" cy="481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70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필요성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제안방법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기존연구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97808704" descr="EMB000031cc346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175" y="2265405"/>
            <a:ext cx="5603338" cy="3569003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97809352" descr="EMB000031cc34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337" y="2199503"/>
            <a:ext cx="5192619" cy="3801378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70153" y="1555993"/>
            <a:ext cx="481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        </a:t>
            </a:r>
            <a:r>
              <a:rPr lang="ko-KR" altLang="en-US" b="1" dirty="0"/>
              <a:t>다양한 기능을 가진 </a:t>
            </a:r>
            <a:r>
              <a:rPr lang="ko-KR" altLang="en-US" b="1" dirty="0" err="1"/>
              <a:t>도어락</a:t>
            </a:r>
            <a:r>
              <a:rPr lang="en-US" altLang="ko-KR" b="1" dirty="0"/>
              <a:t>(</a:t>
            </a:r>
            <a:r>
              <a:rPr lang="ko-KR" altLang="en-US" b="1" dirty="0"/>
              <a:t>얼굴 인식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437320" y="1535398"/>
            <a:ext cx="42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                국내 </a:t>
            </a:r>
            <a:r>
              <a:rPr lang="en-US" altLang="ko-KR" b="1" dirty="0"/>
              <a:t>AI</a:t>
            </a:r>
            <a:r>
              <a:rPr lang="ko-KR" altLang="en-US" b="1" dirty="0"/>
              <a:t>기반 음성 서비스</a:t>
            </a: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제안방법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F171BD-039E-4082-BDFB-FB33C6EE37E7}"/>
              </a:ext>
            </a:extLst>
          </p:cNvPr>
          <p:cNvSpPr/>
          <p:nvPr/>
        </p:nvSpPr>
        <p:spPr>
          <a:xfrm>
            <a:off x="5026294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C3FF90-0F1A-42B4-AB4D-5FA55973EF45}"/>
              </a:ext>
            </a:extLst>
          </p:cNvPr>
          <p:cNvSpPr/>
          <p:nvPr/>
        </p:nvSpPr>
        <p:spPr>
          <a:xfrm>
            <a:off x="5245455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B1066B-1711-42D6-A496-D297981FCE3B}"/>
              </a:ext>
            </a:extLst>
          </p:cNvPr>
          <p:cNvSpPr/>
          <p:nvPr/>
        </p:nvSpPr>
        <p:spPr>
          <a:xfrm>
            <a:off x="5464616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FDD572A-2E6C-4E9C-8B29-A8224EFE94F9}"/>
              </a:ext>
            </a:extLst>
          </p:cNvPr>
          <p:cNvSpPr/>
          <p:nvPr/>
        </p:nvSpPr>
        <p:spPr>
          <a:xfrm>
            <a:off x="568377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49E1818-FB29-4A92-B3CE-95830FF33E19}"/>
              </a:ext>
            </a:extLst>
          </p:cNvPr>
          <p:cNvSpPr/>
          <p:nvPr/>
        </p:nvSpPr>
        <p:spPr>
          <a:xfrm>
            <a:off x="590293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961830-C354-419E-9C30-1D105FF8A6E4}"/>
              </a:ext>
            </a:extLst>
          </p:cNvPr>
          <p:cNvSpPr/>
          <p:nvPr/>
        </p:nvSpPr>
        <p:spPr>
          <a:xfrm>
            <a:off x="6122098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FB5A16E-988F-4BB5-952F-50475D69D45E}"/>
              </a:ext>
            </a:extLst>
          </p:cNvPr>
          <p:cNvSpPr/>
          <p:nvPr/>
        </p:nvSpPr>
        <p:spPr>
          <a:xfrm>
            <a:off x="6341259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6D673E-E74B-4904-A5EB-399479D187A8}"/>
              </a:ext>
            </a:extLst>
          </p:cNvPr>
          <p:cNvSpPr/>
          <p:nvPr/>
        </p:nvSpPr>
        <p:spPr>
          <a:xfrm>
            <a:off x="6560420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9698A28-88EC-4BE8-A7A9-85CAF4566594}"/>
              </a:ext>
            </a:extLst>
          </p:cNvPr>
          <p:cNvSpPr/>
          <p:nvPr/>
        </p:nvSpPr>
        <p:spPr>
          <a:xfrm>
            <a:off x="6779581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64CEF2-B4A5-4227-B3EA-86C63645E657}"/>
              </a:ext>
            </a:extLst>
          </p:cNvPr>
          <p:cNvSpPr/>
          <p:nvPr/>
        </p:nvSpPr>
        <p:spPr>
          <a:xfrm>
            <a:off x="6998742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BFC4-980B-48D2-A536-FA232B9CBCE9}"/>
              </a:ext>
            </a:extLst>
          </p:cNvPr>
          <p:cNvSpPr/>
          <p:nvPr/>
        </p:nvSpPr>
        <p:spPr>
          <a:xfrm>
            <a:off x="5026294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85FC30-22C2-41CD-99F8-1692C6AD18E6}"/>
              </a:ext>
            </a:extLst>
          </p:cNvPr>
          <p:cNvSpPr/>
          <p:nvPr/>
        </p:nvSpPr>
        <p:spPr>
          <a:xfrm>
            <a:off x="5245455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689831-9D3D-400B-9416-0908D4B14FCC}"/>
              </a:ext>
            </a:extLst>
          </p:cNvPr>
          <p:cNvSpPr/>
          <p:nvPr/>
        </p:nvSpPr>
        <p:spPr>
          <a:xfrm>
            <a:off x="5464616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F0B239-7306-4058-A7AC-717CE6CD96AA}"/>
              </a:ext>
            </a:extLst>
          </p:cNvPr>
          <p:cNvSpPr/>
          <p:nvPr/>
        </p:nvSpPr>
        <p:spPr>
          <a:xfrm>
            <a:off x="568377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5C1885B-421C-4B3F-88CF-D4E4BBE46045}"/>
              </a:ext>
            </a:extLst>
          </p:cNvPr>
          <p:cNvSpPr/>
          <p:nvPr/>
        </p:nvSpPr>
        <p:spPr>
          <a:xfrm>
            <a:off x="590293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49B306-5324-447D-922A-08EB50C09A34}"/>
              </a:ext>
            </a:extLst>
          </p:cNvPr>
          <p:cNvSpPr/>
          <p:nvPr/>
        </p:nvSpPr>
        <p:spPr>
          <a:xfrm>
            <a:off x="6122098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0DD62A-7AE4-4E2E-A03E-2B9389AD883F}"/>
              </a:ext>
            </a:extLst>
          </p:cNvPr>
          <p:cNvSpPr/>
          <p:nvPr/>
        </p:nvSpPr>
        <p:spPr>
          <a:xfrm>
            <a:off x="6341259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CD59C2-2479-4D0E-A852-B8DB077020C2}"/>
              </a:ext>
            </a:extLst>
          </p:cNvPr>
          <p:cNvSpPr/>
          <p:nvPr/>
        </p:nvSpPr>
        <p:spPr>
          <a:xfrm>
            <a:off x="6560420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DFC120-C210-496A-AF01-305F37D7EF71}"/>
              </a:ext>
            </a:extLst>
          </p:cNvPr>
          <p:cNvSpPr/>
          <p:nvPr/>
        </p:nvSpPr>
        <p:spPr>
          <a:xfrm>
            <a:off x="6779581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543F2F-C827-4272-968F-0B1FB67347A7}"/>
              </a:ext>
            </a:extLst>
          </p:cNvPr>
          <p:cNvSpPr/>
          <p:nvPr/>
        </p:nvSpPr>
        <p:spPr>
          <a:xfrm>
            <a:off x="6998742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2B7510-B540-4573-94BF-ACDEE670445C}"/>
              </a:ext>
            </a:extLst>
          </p:cNvPr>
          <p:cNvSpPr/>
          <p:nvPr/>
        </p:nvSpPr>
        <p:spPr>
          <a:xfrm>
            <a:off x="5026294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285CAE-5918-44EF-A3E8-52F5F264BEA1}"/>
              </a:ext>
            </a:extLst>
          </p:cNvPr>
          <p:cNvSpPr/>
          <p:nvPr/>
        </p:nvSpPr>
        <p:spPr>
          <a:xfrm>
            <a:off x="5245455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E94012-FF8D-4BE8-927C-2FF2FD7DFC30}"/>
              </a:ext>
            </a:extLst>
          </p:cNvPr>
          <p:cNvSpPr/>
          <p:nvPr/>
        </p:nvSpPr>
        <p:spPr>
          <a:xfrm>
            <a:off x="5464616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E547AE-8038-4281-AC44-C19904950B45}"/>
              </a:ext>
            </a:extLst>
          </p:cNvPr>
          <p:cNvSpPr/>
          <p:nvPr/>
        </p:nvSpPr>
        <p:spPr>
          <a:xfrm>
            <a:off x="568377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7DED1B-FCCA-4A05-8AD4-5FED62DBA8F8}"/>
              </a:ext>
            </a:extLst>
          </p:cNvPr>
          <p:cNvSpPr/>
          <p:nvPr/>
        </p:nvSpPr>
        <p:spPr>
          <a:xfrm>
            <a:off x="590293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BF95A9-D419-40D6-9A63-1C753704E6A1}"/>
              </a:ext>
            </a:extLst>
          </p:cNvPr>
          <p:cNvSpPr/>
          <p:nvPr/>
        </p:nvSpPr>
        <p:spPr>
          <a:xfrm>
            <a:off x="6122098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A6069F8-107F-4B8D-A115-8FEBB02D7E44}"/>
              </a:ext>
            </a:extLst>
          </p:cNvPr>
          <p:cNvSpPr/>
          <p:nvPr/>
        </p:nvSpPr>
        <p:spPr>
          <a:xfrm>
            <a:off x="6341259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70D0DA-9CC2-4C57-9919-22B1C534C3E3}"/>
              </a:ext>
            </a:extLst>
          </p:cNvPr>
          <p:cNvSpPr/>
          <p:nvPr/>
        </p:nvSpPr>
        <p:spPr>
          <a:xfrm>
            <a:off x="6560420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9930C52-5202-465E-B165-E2C790B68FF1}"/>
              </a:ext>
            </a:extLst>
          </p:cNvPr>
          <p:cNvSpPr/>
          <p:nvPr/>
        </p:nvSpPr>
        <p:spPr>
          <a:xfrm>
            <a:off x="6779581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09841B-D835-4FB4-BB88-B1171EC816B6}"/>
              </a:ext>
            </a:extLst>
          </p:cNvPr>
          <p:cNvSpPr/>
          <p:nvPr/>
        </p:nvSpPr>
        <p:spPr>
          <a:xfrm>
            <a:off x="6998742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2E29BB-C354-4F63-BEA9-50AD4FB6F811}"/>
              </a:ext>
            </a:extLst>
          </p:cNvPr>
          <p:cNvSpPr/>
          <p:nvPr/>
        </p:nvSpPr>
        <p:spPr>
          <a:xfrm>
            <a:off x="5026294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0A1F1B-C887-4BD3-B46D-B35B4AA0CB5B}"/>
              </a:ext>
            </a:extLst>
          </p:cNvPr>
          <p:cNvSpPr/>
          <p:nvPr/>
        </p:nvSpPr>
        <p:spPr>
          <a:xfrm>
            <a:off x="5245455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43669AD-D78C-4261-BB61-B0CD6AD3017F}"/>
              </a:ext>
            </a:extLst>
          </p:cNvPr>
          <p:cNvSpPr/>
          <p:nvPr/>
        </p:nvSpPr>
        <p:spPr>
          <a:xfrm>
            <a:off x="5464616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B2DD10-06AF-439E-BF15-948C1E06094D}"/>
              </a:ext>
            </a:extLst>
          </p:cNvPr>
          <p:cNvSpPr/>
          <p:nvPr/>
        </p:nvSpPr>
        <p:spPr>
          <a:xfrm>
            <a:off x="568377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6A00018-AE44-40A4-A2DD-27C37DB9F200}"/>
              </a:ext>
            </a:extLst>
          </p:cNvPr>
          <p:cNvSpPr/>
          <p:nvPr/>
        </p:nvSpPr>
        <p:spPr>
          <a:xfrm>
            <a:off x="590293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EB71748-555C-4563-B2B3-993B55F1F6F9}"/>
              </a:ext>
            </a:extLst>
          </p:cNvPr>
          <p:cNvSpPr/>
          <p:nvPr/>
        </p:nvSpPr>
        <p:spPr>
          <a:xfrm>
            <a:off x="6122098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D46CE9D-B6A8-4CF4-8B24-7D7B989A0D4D}"/>
              </a:ext>
            </a:extLst>
          </p:cNvPr>
          <p:cNvSpPr/>
          <p:nvPr/>
        </p:nvSpPr>
        <p:spPr>
          <a:xfrm>
            <a:off x="6341259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31BE821-DC3E-45E7-9DB0-446DFFE7A970}"/>
              </a:ext>
            </a:extLst>
          </p:cNvPr>
          <p:cNvSpPr/>
          <p:nvPr/>
        </p:nvSpPr>
        <p:spPr>
          <a:xfrm>
            <a:off x="6560420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E61D55F-1D59-4A66-95E6-11117A64D07F}"/>
              </a:ext>
            </a:extLst>
          </p:cNvPr>
          <p:cNvSpPr/>
          <p:nvPr/>
        </p:nvSpPr>
        <p:spPr>
          <a:xfrm>
            <a:off x="6779581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DF1066-CFD8-4545-89AB-4A812F5EE0BD}"/>
              </a:ext>
            </a:extLst>
          </p:cNvPr>
          <p:cNvSpPr/>
          <p:nvPr/>
        </p:nvSpPr>
        <p:spPr>
          <a:xfrm>
            <a:off x="6998742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84E3DA-028C-4EB1-86C4-528110ADD1AE}"/>
              </a:ext>
            </a:extLst>
          </p:cNvPr>
          <p:cNvSpPr/>
          <p:nvPr/>
        </p:nvSpPr>
        <p:spPr>
          <a:xfrm>
            <a:off x="5026294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12BA635-3793-47E6-B184-2EE5CBF8E531}"/>
              </a:ext>
            </a:extLst>
          </p:cNvPr>
          <p:cNvSpPr/>
          <p:nvPr/>
        </p:nvSpPr>
        <p:spPr>
          <a:xfrm>
            <a:off x="5245455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4636F49-6E3E-4B01-BEAF-F09DCA44B20A}"/>
              </a:ext>
            </a:extLst>
          </p:cNvPr>
          <p:cNvSpPr/>
          <p:nvPr/>
        </p:nvSpPr>
        <p:spPr>
          <a:xfrm>
            <a:off x="5464616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7CD6BF-39F1-49CC-BC72-15E540392D37}"/>
              </a:ext>
            </a:extLst>
          </p:cNvPr>
          <p:cNvSpPr/>
          <p:nvPr/>
        </p:nvSpPr>
        <p:spPr>
          <a:xfrm>
            <a:off x="568377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C49D14-FF9F-4A3E-B525-812B3A378BB4}"/>
              </a:ext>
            </a:extLst>
          </p:cNvPr>
          <p:cNvSpPr/>
          <p:nvPr/>
        </p:nvSpPr>
        <p:spPr>
          <a:xfrm>
            <a:off x="590293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6D74E-DB62-47CB-BAD0-B86FC1B7D0C4}"/>
              </a:ext>
            </a:extLst>
          </p:cNvPr>
          <p:cNvSpPr/>
          <p:nvPr/>
        </p:nvSpPr>
        <p:spPr>
          <a:xfrm>
            <a:off x="6122098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A2D33B4-07B4-4831-9D7F-B35E8D14DF94}"/>
              </a:ext>
            </a:extLst>
          </p:cNvPr>
          <p:cNvSpPr/>
          <p:nvPr/>
        </p:nvSpPr>
        <p:spPr>
          <a:xfrm>
            <a:off x="6341259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A03F0E7-D8A4-49A7-B6F1-57A7CEBFF572}"/>
              </a:ext>
            </a:extLst>
          </p:cNvPr>
          <p:cNvSpPr/>
          <p:nvPr/>
        </p:nvSpPr>
        <p:spPr>
          <a:xfrm>
            <a:off x="6560420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DD0581-E918-45A3-A8B5-082626D10AD6}"/>
              </a:ext>
            </a:extLst>
          </p:cNvPr>
          <p:cNvSpPr/>
          <p:nvPr/>
        </p:nvSpPr>
        <p:spPr>
          <a:xfrm>
            <a:off x="6779581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B7082A9-A01F-4EB2-B30B-E901A07F118C}"/>
              </a:ext>
            </a:extLst>
          </p:cNvPr>
          <p:cNvSpPr/>
          <p:nvPr/>
        </p:nvSpPr>
        <p:spPr>
          <a:xfrm>
            <a:off x="6998742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39EACF4-9C99-4C7B-9F55-48C2F7BAA790}"/>
              </a:ext>
            </a:extLst>
          </p:cNvPr>
          <p:cNvSpPr/>
          <p:nvPr/>
        </p:nvSpPr>
        <p:spPr>
          <a:xfrm>
            <a:off x="5026294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B66ACD-1CC2-409A-8BB8-17B22DE50F63}"/>
              </a:ext>
            </a:extLst>
          </p:cNvPr>
          <p:cNvSpPr/>
          <p:nvPr/>
        </p:nvSpPr>
        <p:spPr>
          <a:xfrm>
            <a:off x="5245455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2E4AE12-2514-4801-83BE-2C53613679A1}"/>
              </a:ext>
            </a:extLst>
          </p:cNvPr>
          <p:cNvSpPr/>
          <p:nvPr/>
        </p:nvSpPr>
        <p:spPr>
          <a:xfrm>
            <a:off x="5464616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CFE9-09A4-46D3-90E5-FC65BE9F720D}"/>
              </a:ext>
            </a:extLst>
          </p:cNvPr>
          <p:cNvSpPr/>
          <p:nvPr/>
        </p:nvSpPr>
        <p:spPr>
          <a:xfrm>
            <a:off x="568377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9D259E8-4894-4564-835D-824B169803D1}"/>
              </a:ext>
            </a:extLst>
          </p:cNvPr>
          <p:cNvSpPr/>
          <p:nvPr/>
        </p:nvSpPr>
        <p:spPr>
          <a:xfrm>
            <a:off x="590293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9085DF-48AE-4DA8-8703-705425171FB3}"/>
              </a:ext>
            </a:extLst>
          </p:cNvPr>
          <p:cNvSpPr/>
          <p:nvPr/>
        </p:nvSpPr>
        <p:spPr>
          <a:xfrm>
            <a:off x="6122098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826CFCA-708D-4972-AD2C-21DCC0904DE0}"/>
              </a:ext>
            </a:extLst>
          </p:cNvPr>
          <p:cNvSpPr/>
          <p:nvPr/>
        </p:nvSpPr>
        <p:spPr>
          <a:xfrm>
            <a:off x="6341259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1EB0F8-EE8D-41C9-8B7A-961825066A63}"/>
              </a:ext>
            </a:extLst>
          </p:cNvPr>
          <p:cNvSpPr/>
          <p:nvPr/>
        </p:nvSpPr>
        <p:spPr>
          <a:xfrm>
            <a:off x="6560420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CBA28D-A544-4266-B8DF-22EC3766C5F8}"/>
              </a:ext>
            </a:extLst>
          </p:cNvPr>
          <p:cNvSpPr/>
          <p:nvPr/>
        </p:nvSpPr>
        <p:spPr>
          <a:xfrm>
            <a:off x="6779581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638D30A-F487-49C1-A5BA-DA9E4501C7E6}"/>
              </a:ext>
            </a:extLst>
          </p:cNvPr>
          <p:cNvSpPr/>
          <p:nvPr/>
        </p:nvSpPr>
        <p:spPr>
          <a:xfrm>
            <a:off x="6998742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209387F-7D87-4923-8CFB-E48C1578067E}"/>
              </a:ext>
            </a:extLst>
          </p:cNvPr>
          <p:cNvSpPr/>
          <p:nvPr/>
        </p:nvSpPr>
        <p:spPr>
          <a:xfrm>
            <a:off x="5026294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29E3D44-3FAB-4CB7-8B80-6A60BC51E604}"/>
              </a:ext>
            </a:extLst>
          </p:cNvPr>
          <p:cNvSpPr/>
          <p:nvPr/>
        </p:nvSpPr>
        <p:spPr>
          <a:xfrm>
            <a:off x="5245455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796E0AE-B7A8-48CC-B587-E9426E96E825}"/>
              </a:ext>
            </a:extLst>
          </p:cNvPr>
          <p:cNvSpPr/>
          <p:nvPr/>
        </p:nvSpPr>
        <p:spPr>
          <a:xfrm>
            <a:off x="5464616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A0A868A-4224-4CFE-AF50-87E583590165}"/>
              </a:ext>
            </a:extLst>
          </p:cNvPr>
          <p:cNvSpPr/>
          <p:nvPr/>
        </p:nvSpPr>
        <p:spPr>
          <a:xfrm>
            <a:off x="568377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6EFB2A5-37D5-4E01-932E-5B1115732F87}"/>
              </a:ext>
            </a:extLst>
          </p:cNvPr>
          <p:cNvSpPr/>
          <p:nvPr/>
        </p:nvSpPr>
        <p:spPr>
          <a:xfrm>
            <a:off x="590293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53F35CA-6268-429E-A8E1-9F4A6C060159}"/>
              </a:ext>
            </a:extLst>
          </p:cNvPr>
          <p:cNvSpPr/>
          <p:nvPr/>
        </p:nvSpPr>
        <p:spPr>
          <a:xfrm>
            <a:off x="612209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0DC95E-4843-43A0-8115-C62AA8BC3105}"/>
              </a:ext>
            </a:extLst>
          </p:cNvPr>
          <p:cNvSpPr/>
          <p:nvPr/>
        </p:nvSpPr>
        <p:spPr>
          <a:xfrm>
            <a:off x="634125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3571205-169C-4A88-A394-0D4B2F7C39B5}"/>
              </a:ext>
            </a:extLst>
          </p:cNvPr>
          <p:cNvSpPr/>
          <p:nvPr/>
        </p:nvSpPr>
        <p:spPr>
          <a:xfrm>
            <a:off x="656042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FEFFD67-09D8-42E8-9BE1-EE939D8CB100}"/>
              </a:ext>
            </a:extLst>
          </p:cNvPr>
          <p:cNvSpPr/>
          <p:nvPr/>
        </p:nvSpPr>
        <p:spPr>
          <a:xfrm>
            <a:off x="677958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19585A6-4AB7-49D0-B9FE-667E275AB641}"/>
              </a:ext>
            </a:extLst>
          </p:cNvPr>
          <p:cNvSpPr/>
          <p:nvPr/>
        </p:nvSpPr>
        <p:spPr>
          <a:xfrm>
            <a:off x="699874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25C5045-FE92-4ADE-B4DF-CD707AC68322}"/>
              </a:ext>
            </a:extLst>
          </p:cNvPr>
          <p:cNvSpPr/>
          <p:nvPr/>
        </p:nvSpPr>
        <p:spPr>
          <a:xfrm>
            <a:off x="502629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0266039-63FC-4FFB-9295-0F28AFE5F8ED}"/>
              </a:ext>
            </a:extLst>
          </p:cNvPr>
          <p:cNvSpPr/>
          <p:nvPr/>
        </p:nvSpPr>
        <p:spPr>
          <a:xfrm>
            <a:off x="524545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F60BF64-B900-420A-A45F-1EFA2554F3B0}"/>
              </a:ext>
            </a:extLst>
          </p:cNvPr>
          <p:cNvSpPr/>
          <p:nvPr/>
        </p:nvSpPr>
        <p:spPr>
          <a:xfrm>
            <a:off x="546461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2E2623E-C777-4496-B155-8ABD208896D8}"/>
              </a:ext>
            </a:extLst>
          </p:cNvPr>
          <p:cNvSpPr/>
          <p:nvPr/>
        </p:nvSpPr>
        <p:spPr>
          <a:xfrm>
            <a:off x="568377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12611C-9A8D-4FD3-B51A-D4FD5BBBFCC9}"/>
              </a:ext>
            </a:extLst>
          </p:cNvPr>
          <p:cNvSpPr/>
          <p:nvPr/>
        </p:nvSpPr>
        <p:spPr>
          <a:xfrm>
            <a:off x="590293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C369BE5-C3EA-4610-B672-F25A978C8A68}"/>
              </a:ext>
            </a:extLst>
          </p:cNvPr>
          <p:cNvSpPr/>
          <p:nvPr/>
        </p:nvSpPr>
        <p:spPr>
          <a:xfrm>
            <a:off x="612209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177B1D7-C940-4A39-9FFC-CE96ADFEF27A}"/>
              </a:ext>
            </a:extLst>
          </p:cNvPr>
          <p:cNvSpPr/>
          <p:nvPr/>
        </p:nvSpPr>
        <p:spPr>
          <a:xfrm>
            <a:off x="634125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EED429-96FD-4CA9-BFFC-A2D1499F5DD8}"/>
              </a:ext>
            </a:extLst>
          </p:cNvPr>
          <p:cNvSpPr/>
          <p:nvPr/>
        </p:nvSpPr>
        <p:spPr>
          <a:xfrm>
            <a:off x="656042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CE38562-D21F-4296-AC58-712435DF1D65}"/>
              </a:ext>
            </a:extLst>
          </p:cNvPr>
          <p:cNvSpPr/>
          <p:nvPr/>
        </p:nvSpPr>
        <p:spPr>
          <a:xfrm>
            <a:off x="677958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9373DEE-87C9-4190-8AB8-79DB89D52B91}"/>
              </a:ext>
            </a:extLst>
          </p:cNvPr>
          <p:cNvSpPr/>
          <p:nvPr/>
        </p:nvSpPr>
        <p:spPr>
          <a:xfrm>
            <a:off x="699874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7319066-AE6B-4BDE-B63E-FD083675EE19}"/>
              </a:ext>
            </a:extLst>
          </p:cNvPr>
          <p:cNvSpPr/>
          <p:nvPr/>
        </p:nvSpPr>
        <p:spPr>
          <a:xfrm>
            <a:off x="502629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E19086-D97E-4BAD-A782-065F5EBFB152}"/>
              </a:ext>
            </a:extLst>
          </p:cNvPr>
          <p:cNvSpPr/>
          <p:nvPr/>
        </p:nvSpPr>
        <p:spPr>
          <a:xfrm>
            <a:off x="524545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28E3CF3-AAA5-4AB8-ADEB-3571577B8CA0}"/>
              </a:ext>
            </a:extLst>
          </p:cNvPr>
          <p:cNvSpPr/>
          <p:nvPr/>
        </p:nvSpPr>
        <p:spPr>
          <a:xfrm>
            <a:off x="546461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D4CB4C-AD72-4170-9B67-A3CA5FDBC899}"/>
              </a:ext>
            </a:extLst>
          </p:cNvPr>
          <p:cNvSpPr/>
          <p:nvPr/>
        </p:nvSpPr>
        <p:spPr>
          <a:xfrm>
            <a:off x="568377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30C526F-2081-4E6C-86C0-6AEC01669034}"/>
              </a:ext>
            </a:extLst>
          </p:cNvPr>
          <p:cNvSpPr/>
          <p:nvPr/>
        </p:nvSpPr>
        <p:spPr>
          <a:xfrm>
            <a:off x="590293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DBFFF09-5155-49C7-82D2-4DDBE0E89701}"/>
              </a:ext>
            </a:extLst>
          </p:cNvPr>
          <p:cNvSpPr/>
          <p:nvPr/>
        </p:nvSpPr>
        <p:spPr>
          <a:xfrm>
            <a:off x="612209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F92FE04-761A-49DD-92B6-BF11DE781548}"/>
              </a:ext>
            </a:extLst>
          </p:cNvPr>
          <p:cNvSpPr/>
          <p:nvPr/>
        </p:nvSpPr>
        <p:spPr>
          <a:xfrm>
            <a:off x="634125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3DF6247-E8D3-492B-8D01-2C26C5DF7A60}"/>
              </a:ext>
            </a:extLst>
          </p:cNvPr>
          <p:cNvSpPr/>
          <p:nvPr/>
        </p:nvSpPr>
        <p:spPr>
          <a:xfrm>
            <a:off x="656042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D2A5752-848A-4934-81E4-0E48A349E96A}"/>
              </a:ext>
            </a:extLst>
          </p:cNvPr>
          <p:cNvSpPr/>
          <p:nvPr/>
        </p:nvSpPr>
        <p:spPr>
          <a:xfrm>
            <a:off x="677958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6777832-8991-4FA6-8037-85B07809DA80}"/>
              </a:ext>
            </a:extLst>
          </p:cNvPr>
          <p:cNvSpPr/>
          <p:nvPr/>
        </p:nvSpPr>
        <p:spPr>
          <a:xfrm>
            <a:off x="699874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344199D-95CC-4609-BCB7-0A1B6C427690}"/>
              </a:ext>
            </a:extLst>
          </p:cNvPr>
          <p:cNvSpPr/>
          <p:nvPr/>
        </p:nvSpPr>
        <p:spPr>
          <a:xfrm>
            <a:off x="502629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16D6FE-F9CA-434C-8BB3-AB7636661247}"/>
              </a:ext>
            </a:extLst>
          </p:cNvPr>
          <p:cNvSpPr/>
          <p:nvPr/>
        </p:nvSpPr>
        <p:spPr>
          <a:xfrm>
            <a:off x="524545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46C1BDA-F56F-429B-AAC6-4DAAF78AF3E6}"/>
              </a:ext>
            </a:extLst>
          </p:cNvPr>
          <p:cNvSpPr/>
          <p:nvPr/>
        </p:nvSpPr>
        <p:spPr>
          <a:xfrm>
            <a:off x="546461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EC98AE1-B483-4F6B-9FD9-6C42B05190B5}"/>
              </a:ext>
            </a:extLst>
          </p:cNvPr>
          <p:cNvSpPr/>
          <p:nvPr/>
        </p:nvSpPr>
        <p:spPr>
          <a:xfrm>
            <a:off x="568377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0F2E387-6036-4F55-8DB4-259C62DD9844}"/>
              </a:ext>
            </a:extLst>
          </p:cNvPr>
          <p:cNvSpPr/>
          <p:nvPr/>
        </p:nvSpPr>
        <p:spPr>
          <a:xfrm>
            <a:off x="590293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768339B-7824-4A35-BEE6-014C67D337EB}"/>
              </a:ext>
            </a:extLst>
          </p:cNvPr>
          <p:cNvSpPr/>
          <p:nvPr/>
        </p:nvSpPr>
        <p:spPr>
          <a:xfrm>
            <a:off x="612209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642ABF5-41ED-4CE1-BCEA-B86F00AF2435}"/>
              </a:ext>
            </a:extLst>
          </p:cNvPr>
          <p:cNvSpPr/>
          <p:nvPr/>
        </p:nvSpPr>
        <p:spPr>
          <a:xfrm>
            <a:off x="634125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8EB371-AB07-4CEB-B818-EB4E0C29CD9E}"/>
              </a:ext>
            </a:extLst>
          </p:cNvPr>
          <p:cNvSpPr/>
          <p:nvPr/>
        </p:nvSpPr>
        <p:spPr>
          <a:xfrm>
            <a:off x="656042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59CB960-EEC5-4E70-B3AE-828DEFEA679F}"/>
              </a:ext>
            </a:extLst>
          </p:cNvPr>
          <p:cNvSpPr/>
          <p:nvPr/>
        </p:nvSpPr>
        <p:spPr>
          <a:xfrm>
            <a:off x="677958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9318ED3-EDB5-4933-98C6-FDFEB6AAB042}"/>
              </a:ext>
            </a:extLst>
          </p:cNvPr>
          <p:cNvSpPr/>
          <p:nvPr/>
        </p:nvSpPr>
        <p:spPr>
          <a:xfrm>
            <a:off x="699874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1048062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1267223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1486384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170554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192470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2143866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2363027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2582188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2801349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3020510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31E641-6970-497F-A1D5-61E166DA387F}"/>
              </a:ext>
            </a:extLst>
          </p:cNvPr>
          <p:cNvSpPr/>
          <p:nvPr/>
        </p:nvSpPr>
        <p:spPr>
          <a:xfrm>
            <a:off x="1048062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74D03A3-72CA-48EE-9541-3FCA2A340BD2}"/>
              </a:ext>
            </a:extLst>
          </p:cNvPr>
          <p:cNvSpPr/>
          <p:nvPr/>
        </p:nvSpPr>
        <p:spPr>
          <a:xfrm>
            <a:off x="1267223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AE7C8B6-6BA1-41D2-97DF-9EEF25ACD9D1}"/>
              </a:ext>
            </a:extLst>
          </p:cNvPr>
          <p:cNvSpPr/>
          <p:nvPr/>
        </p:nvSpPr>
        <p:spPr>
          <a:xfrm>
            <a:off x="1486384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CCC5816-CADF-462E-B48C-FEC0EC0433EC}"/>
              </a:ext>
            </a:extLst>
          </p:cNvPr>
          <p:cNvSpPr/>
          <p:nvPr/>
        </p:nvSpPr>
        <p:spPr>
          <a:xfrm>
            <a:off x="170554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BC3A803-A43D-494A-902A-35E2F86C75F8}"/>
              </a:ext>
            </a:extLst>
          </p:cNvPr>
          <p:cNvSpPr/>
          <p:nvPr/>
        </p:nvSpPr>
        <p:spPr>
          <a:xfrm>
            <a:off x="192470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AADC410-8D15-4939-8B35-2A3F7F80BC73}"/>
              </a:ext>
            </a:extLst>
          </p:cNvPr>
          <p:cNvSpPr/>
          <p:nvPr/>
        </p:nvSpPr>
        <p:spPr>
          <a:xfrm>
            <a:off x="2143866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F62BEE3-7AEF-41D7-A0C2-23FCC7B7C51F}"/>
              </a:ext>
            </a:extLst>
          </p:cNvPr>
          <p:cNvSpPr/>
          <p:nvPr/>
        </p:nvSpPr>
        <p:spPr>
          <a:xfrm>
            <a:off x="2363027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C0854BC-1FF0-42F1-AEFF-9089112EF4E9}"/>
              </a:ext>
            </a:extLst>
          </p:cNvPr>
          <p:cNvSpPr/>
          <p:nvPr/>
        </p:nvSpPr>
        <p:spPr>
          <a:xfrm>
            <a:off x="2582188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8636010-9FA7-461C-B268-E154301095F3}"/>
              </a:ext>
            </a:extLst>
          </p:cNvPr>
          <p:cNvSpPr/>
          <p:nvPr/>
        </p:nvSpPr>
        <p:spPr>
          <a:xfrm>
            <a:off x="2801349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513A6A8-7843-49E6-B8F0-E2EFF217392D}"/>
              </a:ext>
            </a:extLst>
          </p:cNvPr>
          <p:cNvSpPr/>
          <p:nvPr/>
        </p:nvSpPr>
        <p:spPr>
          <a:xfrm>
            <a:off x="3020510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3279A49-7EA2-4461-BEB2-53FE3B697396}"/>
              </a:ext>
            </a:extLst>
          </p:cNvPr>
          <p:cNvSpPr/>
          <p:nvPr/>
        </p:nvSpPr>
        <p:spPr>
          <a:xfrm>
            <a:off x="1048062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659BBA0-3D9F-4E29-AFF2-3D1E034EEA8F}"/>
              </a:ext>
            </a:extLst>
          </p:cNvPr>
          <p:cNvSpPr/>
          <p:nvPr/>
        </p:nvSpPr>
        <p:spPr>
          <a:xfrm>
            <a:off x="1267223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9A57C24-8815-4CDF-92DE-5FB2ADAA9994}"/>
              </a:ext>
            </a:extLst>
          </p:cNvPr>
          <p:cNvSpPr/>
          <p:nvPr/>
        </p:nvSpPr>
        <p:spPr>
          <a:xfrm>
            <a:off x="1486384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079CCBC-F2E3-4890-89A9-3AD1EBFDFF54}"/>
              </a:ext>
            </a:extLst>
          </p:cNvPr>
          <p:cNvSpPr/>
          <p:nvPr/>
        </p:nvSpPr>
        <p:spPr>
          <a:xfrm>
            <a:off x="170554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0D6AFCBC-CB27-4D90-A51D-EA2BDE282C35}"/>
              </a:ext>
            </a:extLst>
          </p:cNvPr>
          <p:cNvSpPr/>
          <p:nvPr/>
        </p:nvSpPr>
        <p:spPr>
          <a:xfrm>
            <a:off x="192470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2DB3083-E019-4F25-8683-C0967F121359}"/>
              </a:ext>
            </a:extLst>
          </p:cNvPr>
          <p:cNvSpPr/>
          <p:nvPr/>
        </p:nvSpPr>
        <p:spPr>
          <a:xfrm>
            <a:off x="2143866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5688B7D-71FC-47FE-AB3B-C9D64B8DDB3A}"/>
              </a:ext>
            </a:extLst>
          </p:cNvPr>
          <p:cNvSpPr/>
          <p:nvPr/>
        </p:nvSpPr>
        <p:spPr>
          <a:xfrm>
            <a:off x="2363027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5918E72-B5E3-491F-BCB8-F93C6588671D}"/>
              </a:ext>
            </a:extLst>
          </p:cNvPr>
          <p:cNvSpPr/>
          <p:nvPr/>
        </p:nvSpPr>
        <p:spPr>
          <a:xfrm>
            <a:off x="2582188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5591DB2-A7A1-4A6B-B951-132BFB65315E}"/>
              </a:ext>
            </a:extLst>
          </p:cNvPr>
          <p:cNvSpPr/>
          <p:nvPr/>
        </p:nvSpPr>
        <p:spPr>
          <a:xfrm>
            <a:off x="2801349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FCC27F1-48F3-4AD2-A51B-BDFB64545BAF}"/>
              </a:ext>
            </a:extLst>
          </p:cNvPr>
          <p:cNvSpPr/>
          <p:nvPr/>
        </p:nvSpPr>
        <p:spPr>
          <a:xfrm>
            <a:off x="3020510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B39296A-EC0A-4CCF-B6AD-C6D26D5F2072}"/>
              </a:ext>
            </a:extLst>
          </p:cNvPr>
          <p:cNvSpPr/>
          <p:nvPr/>
        </p:nvSpPr>
        <p:spPr>
          <a:xfrm>
            <a:off x="1048062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6CCB43B-D634-4A79-897F-FB1CD1E3FDEF}"/>
              </a:ext>
            </a:extLst>
          </p:cNvPr>
          <p:cNvSpPr/>
          <p:nvPr/>
        </p:nvSpPr>
        <p:spPr>
          <a:xfrm>
            <a:off x="1267223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CE41F-0835-48F1-8CC2-06D21DCE0FC6}"/>
              </a:ext>
            </a:extLst>
          </p:cNvPr>
          <p:cNvSpPr/>
          <p:nvPr/>
        </p:nvSpPr>
        <p:spPr>
          <a:xfrm>
            <a:off x="1486384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09562F6-B6AC-4E15-83F4-3202756105C1}"/>
              </a:ext>
            </a:extLst>
          </p:cNvPr>
          <p:cNvSpPr/>
          <p:nvPr/>
        </p:nvSpPr>
        <p:spPr>
          <a:xfrm>
            <a:off x="170554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C398F7D-62F5-464E-8E1A-282E2E573A76}"/>
              </a:ext>
            </a:extLst>
          </p:cNvPr>
          <p:cNvSpPr/>
          <p:nvPr/>
        </p:nvSpPr>
        <p:spPr>
          <a:xfrm>
            <a:off x="192470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E9F036-2450-4CED-B270-04711822D899}"/>
              </a:ext>
            </a:extLst>
          </p:cNvPr>
          <p:cNvSpPr/>
          <p:nvPr/>
        </p:nvSpPr>
        <p:spPr>
          <a:xfrm>
            <a:off x="2143866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A3D37DA-91D6-4DE6-AD57-AAE244E87FEF}"/>
              </a:ext>
            </a:extLst>
          </p:cNvPr>
          <p:cNvSpPr/>
          <p:nvPr/>
        </p:nvSpPr>
        <p:spPr>
          <a:xfrm>
            <a:off x="2363027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84C9DDA-547B-4361-80CA-EF6F03D63508}"/>
              </a:ext>
            </a:extLst>
          </p:cNvPr>
          <p:cNvSpPr/>
          <p:nvPr/>
        </p:nvSpPr>
        <p:spPr>
          <a:xfrm>
            <a:off x="2582188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CB952D9-55FF-4586-ADEF-ADF255CF596B}"/>
              </a:ext>
            </a:extLst>
          </p:cNvPr>
          <p:cNvSpPr/>
          <p:nvPr/>
        </p:nvSpPr>
        <p:spPr>
          <a:xfrm>
            <a:off x="2801349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594DB2-8140-400B-BCDC-941668F7A951}"/>
              </a:ext>
            </a:extLst>
          </p:cNvPr>
          <p:cNvSpPr/>
          <p:nvPr/>
        </p:nvSpPr>
        <p:spPr>
          <a:xfrm>
            <a:off x="3020510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52A9705-48B9-4A5E-8C5A-59D85D2C51E6}"/>
              </a:ext>
            </a:extLst>
          </p:cNvPr>
          <p:cNvSpPr/>
          <p:nvPr/>
        </p:nvSpPr>
        <p:spPr>
          <a:xfrm>
            <a:off x="1048062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9FC8B60-C884-4708-AA98-AB3DED3C39EC}"/>
              </a:ext>
            </a:extLst>
          </p:cNvPr>
          <p:cNvSpPr/>
          <p:nvPr/>
        </p:nvSpPr>
        <p:spPr>
          <a:xfrm>
            <a:off x="1267223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C7C1C8-63A6-452B-B742-41BA52378A72}"/>
              </a:ext>
            </a:extLst>
          </p:cNvPr>
          <p:cNvSpPr/>
          <p:nvPr/>
        </p:nvSpPr>
        <p:spPr>
          <a:xfrm>
            <a:off x="1486384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5722635-06F1-4668-9F61-89A21D7DC973}"/>
              </a:ext>
            </a:extLst>
          </p:cNvPr>
          <p:cNvSpPr/>
          <p:nvPr/>
        </p:nvSpPr>
        <p:spPr>
          <a:xfrm>
            <a:off x="170554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CEEA74-9285-4EA4-9D07-BD4337C98207}"/>
              </a:ext>
            </a:extLst>
          </p:cNvPr>
          <p:cNvSpPr/>
          <p:nvPr/>
        </p:nvSpPr>
        <p:spPr>
          <a:xfrm>
            <a:off x="192470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AB93C49-B92B-4971-8019-9E2258D44D00}"/>
              </a:ext>
            </a:extLst>
          </p:cNvPr>
          <p:cNvSpPr/>
          <p:nvPr/>
        </p:nvSpPr>
        <p:spPr>
          <a:xfrm>
            <a:off x="2143866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21D78C8-0B43-4257-BABE-9555C126743D}"/>
              </a:ext>
            </a:extLst>
          </p:cNvPr>
          <p:cNvSpPr/>
          <p:nvPr/>
        </p:nvSpPr>
        <p:spPr>
          <a:xfrm>
            <a:off x="2363027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18CE03-C44A-4B3C-BAEC-A2B0FC9EA657}"/>
              </a:ext>
            </a:extLst>
          </p:cNvPr>
          <p:cNvSpPr/>
          <p:nvPr/>
        </p:nvSpPr>
        <p:spPr>
          <a:xfrm>
            <a:off x="2582188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BF09BF5E-818D-4E12-82CB-360E775D02F4}"/>
              </a:ext>
            </a:extLst>
          </p:cNvPr>
          <p:cNvSpPr/>
          <p:nvPr/>
        </p:nvSpPr>
        <p:spPr>
          <a:xfrm>
            <a:off x="2801349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3D3407C-ACB2-41F6-A25C-D983A9396DE0}"/>
              </a:ext>
            </a:extLst>
          </p:cNvPr>
          <p:cNvSpPr/>
          <p:nvPr/>
        </p:nvSpPr>
        <p:spPr>
          <a:xfrm>
            <a:off x="3020510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56E14704-0798-4A71-BB39-DF81E611D7BB}"/>
              </a:ext>
            </a:extLst>
          </p:cNvPr>
          <p:cNvSpPr/>
          <p:nvPr/>
        </p:nvSpPr>
        <p:spPr>
          <a:xfrm>
            <a:off x="1048062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0B82E6-EC6E-483A-BBA0-802B77F30B78}"/>
              </a:ext>
            </a:extLst>
          </p:cNvPr>
          <p:cNvSpPr/>
          <p:nvPr/>
        </p:nvSpPr>
        <p:spPr>
          <a:xfrm>
            <a:off x="1267223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F921A0A5-859F-4169-A1A4-74396951F4C4}"/>
              </a:ext>
            </a:extLst>
          </p:cNvPr>
          <p:cNvSpPr/>
          <p:nvPr/>
        </p:nvSpPr>
        <p:spPr>
          <a:xfrm>
            <a:off x="1486384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D5974B33-10F3-471F-9C2A-88937D5E508B}"/>
              </a:ext>
            </a:extLst>
          </p:cNvPr>
          <p:cNvSpPr/>
          <p:nvPr/>
        </p:nvSpPr>
        <p:spPr>
          <a:xfrm>
            <a:off x="170554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2803DF8-059B-408C-927E-50EB7B714469}"/>
              </a:ext>
            </a:extLst>
          </p:cNvPr>
          <p:cNvSpPr/>
          <p:nvPr/>
        </p:nvSpPr>
        <p:spPr>
          <a:xfrm>
            <a:off x="192470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C7088CC-AF42-449F-8D27-6EE112AB671C}"/>
              </a:ext>
            </a:extLst>
          </p:cNvPr>
          <p:cNvSpPr/>
          <p:nvPr/>
        </p:nvSpPr>
        <p:spPr>
          <a:xfrm>
            <a:off x="2143866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42D46C9-C33B-4DB6-9A2A-EA59A4AE4A7E}"/>
              </a:ext>
            </a:extLst>
          </p:cNvPr>
          <p:cNvSpPr/>
          <p:nvPr/>
        </p:nvSpPr>
        <p:spPr>
          <a:xfrm>
            <a:off x="2363027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F32529-84D2-490B-98AC-6ADAB140EBCF}"/>
              </a:ext>
            </a:extLst>
          </p:cNvPr>
          <p:cNvSpPr/>
          <p:nvPr/>
        </p:nvSpPr>
        <p:spPr>
          <a:xfrm>
            <a:off x="2582188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C25A1A87-0C2D-4D56-9E17-442D65EFC71B}"/>
              </a:ext>
            </a:extLst>
          </p:cNvPr>
          <p:cNvSpPr/>
          <p:nvPr/>
        </p:nvSpPr>
        <p:spPr>
          <a:xfrm>
            <a:off x="2801349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056A590-58AF-429B-98DB-447B3586D004}"/>
              </a:ext>
            </a:extLst>
          </p:cNvPr>
          <p:cNvSpPr/>
          <p:nvPr/>
        </p:nvSpPr>
        <p:spPr>
          <a:xfrm>
            <a:off x="3020510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760229BA-7F83-4918-94D5-A2C095D5BDFE}"/>
              </a:ext>
            </a:extLst>
          </p:cNvPr>
          <p:cNvSpPr/>
          <p:nvPr/>
        </p:nvSpPr>
        <p:spPr>
          <a:xfrm>
            <a:off x="1048062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2367FA06-644E-4272-A839-3CBB3EB00F24}"/>
              </a:ext>
            </a:extLst>
          </p:cNvPr>
          <p:cNvSpPr/>
          <p:nvPr/>
        </p:nvSpPr>
        <p:spPr>
          <a:xfrm>
            <a:off x="1267223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25676F02-0828-462A-92D3-2733A20D5287}"/>
              </a:ext>
            </a:extLst>
          </p:cNvPr>
          <p:cNvSpPr/>
          <p:nvPr/>
        </p:nvSpPr>
        <p:spPr>
          <a:xfrm>
            <a:off x="1486384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CE409CD-C9E5-4FDF-BFDE-7712F0F31B0F}"/>
              </a:ext>
            </a:extLst>
          </p:cNvPr>
          <p:cNvSpPr/>
          <p:nvPr/>
        </p:nvSpPr>
        <p:spPr>
          <a:xfrm>
            <a:off x="170554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882ADA5-1661-48C3-8D71-546F548181B7}"/>
              </a:ext>
            </a:extLst>
          </p:cNvPr>
          <p:cNvSpPr/>
          <p:nvPr/>
        </p:nvSpPr>
        <p:spPr>
          <a:xfrm>
            <a:off x="192470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CC97CBB-58E9-4B74-AB7A-6D37D7E8EC2F}"/>
              </a:ext>
            </a:extLst>
          </p:cNvPr>
          <p:cNvSpPr/>
          <p:nvPr/>
        </p:nvSpPr>
        <p:spPr>
          <a:xfrm>
            <a:off x="2143866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BD04133-5A1E-45C2-93CB-22387611AB10}"/>
              </a:ext>
            </a:extLst>
          </p:cNvPr>
          <p:cNvSpPr/>
          <p:nvPr/>
        </p:nvSpPr>
        <p:spPr>
          <a:xfrm>
            <a:off x="2363027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031860B1-6E78-436B-8687-E15309963F7A}"/>
              </a:ext>
            </a:extLst>
          </p:cNvPr>
          <p:cNvSpPr/>
          <p:nvPr/>
        </p:nvSpPr>
        <p:spPr>
          <a:xfrm>
            <a:off x="2582188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1DE008B9-5FB4-4AAE-80F9-3054DBBAE82D}"/>
              </a:ext>
            </a:extLst>
          </p:cNvPr>
          <p:cNvSpPr/>
          <p:nvPr/>
        </p:nvSpPr>
        <p:spPr>
          <a:xfrm>
            <a:off x="2801349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72AADA5-BD34-46AA-B7F6-9EAE51DB0458}"/>
              </a:ext>
            </a:extLst>
          </p:cNvPr>
          <p:cNvSpPr/>
          <p:nvPr/>
        </p:nvSpPr>
        <p:spPr>
          <a:xfrm>
            <a:off x="3020510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28824C8-BC8C-4431-8C8D-6CD95790BF88}"/>
              </a:ext>
            </a:extLst>
          </p:cNvPr>
          <p:cNvSpPr/>
          <p:nvPr/>
        </p:nvSpPr>
        <p:spPr>
          <a:xfrm>
            <a:off x="1048062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46C6CE8-0B38-4BBD-819E-772C6013AA82}"/>
              </a:ext>
            </a:extLst>
          </p:cNvPr>
          <p:cNvSpPr/>
          <p:nvPr/>
        </p:nvSpPr>
        <p:spPr>
          <a:xfrm>
            <a:off x="1267223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517F104-EF15-44AD-8724-342BCEAB5DA8}"/>
              </a:ext>
            </a:extLst>
          </p:cNvPr>
          <p:cNvSpPr/>
          <p:nvPr/>
        </p:nvSpPr>
        <p:spPr>
          <a:xfrm>
            <a:off x="1486384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71190A1-129E-4A0C-BB9D-2B0602DC4218}"/>
              </a:ext>
            </a:extLst>
          </p:cNvPr>
          <p:cNvSpPr/>
          <p:nvPr/>
        </p:nvSpPr>
        <p:spPr>
          <a:xfrm>
            <a:off x="170554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8BB4F9E-311C-407F-BE3C-D2E83BF0DBE2}"/>
              </a:ext>
            </a:extLst>
          </p:cNvPr>
          <p:cNvSpPr/>
          <p:nvPr/>
        </p:nvSpPr>
        <p:spPr>
          <a:xfrm>
            <a:off x="192470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FF0E03F-35BE-4EEB-B13A-F75206ADD048}"/>
              </a:ext>
            </a:extLst>
          </p:cNvPr>
          <p:cNvSpPr/>
          <p:nvPr/>
        </p:nvSpPr>
        <p:spPr>
          <a:xfrm>
            <a:off x="2143866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18BA8B1-4D71-4B18-A05F-066422E05807}"/>
              </a:ext>
            </a:extLst>
          </p:cNvPr>
          <p:cNvSpPr/>
          <p:nvPr/>
        </p:nvSpPr>
        <p:spPr>
          <a:xfrm>
            <a:off x="2363027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42A52E9-B6BD-4ADD-BF8F-EF589F524E76}"/>
              </a:ext>
            </a:extLst>
          </p:cNvPr>
          <p:cNvSpPr/>
          <p:nvPr/>
        </p:nvSpPr>
        <p:spPr>
          <a:xfrm>
            <a:off x="2582188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AF2DE3-36CE-44D7-A722-5832CFC28116}"/>
              </a:ext>
            </a:extLst>
          </p:cNvPr>
          <p:cNvSpPr/>
          <p:nvPr/>
        </p:nvSpPr>
        <p:spPr>
          <a:xfrm>
            <a:off x="280134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9AD18C9E-FB80-4949-8D9A-E2CA7E9161F2}"/>
              </a:ext>
            </a:extLst>
          </p:cNvPr>
          <p:cNvSpPr/>
          <p:nvPr/>
        </p:nvSpPr>
        <p:spPr>
          <a:xfrm>
            <a:off x="302051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78EDDC1-DACB-4DF1-9E96-9AD3C1BE722C}"/>
              </a:ext>
            </a:extLst>
          </p:cNvPr>
          <p:cNvSpPr/>
          <p:nvPr/>
        </p:nvSpPr>
        <p:spPr>
          <a:xfrm>
            <a:off x="104806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41831E3-D8FE-4016-9290-6C0E9224FAB3}"/>
              </a:ext>
            </a:extLst>
          </p:cNvPr>
          <p:cNvSpPr/>
          <p:nvPr/>
        </p:nvSpPr>
        <p:spPr>
          <a:xfrm>
            <a:off x="126722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CEB4322-ED80-47BD-AC72-C68BB32B1D66}"/>
              </a:ext>
            </a:extLst>
          </p:cNvPr>
          <p:cNvSpPr/>
          <p:nvPr/>
        </p:nvSpPr>
        <p:spPr>
          <a:xfrm>
            <a:off x="148638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865F624-857E-4406-8476-E8CA445A5FFC}"/>
              </a:ext>
            </a:extLst>
          </p:cNvPr>
          <p:cNvSpPr/>
          <p:nvPr/>
        </p:nvSpPr>
        <p:spPr>
          <a:xfrm>
            <a:off x="170554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A9D30F4-666B-4F0A-846A-97E6417332B9}"/>
              </a:ext>
            </a:extLst>
          </p:cNvPr>
          <p:cNvSpPr/>
          <p:nvPr/>
        </p:nvSpPr>
        <p:spPr>
          <a:xfrm>
            <a:off x="192470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1F1063E-5305-42F9-B444-12D18EE1D624}"/>
              </a:ext>
            </a:extLst>
          </p:cNvPr>
          <p:cNvSpPr/>
          <p:nvPr/>
        </p:nvSpPr>
        <p:spPr>
          <a:xfrm>
            <a:off x="214386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75FFA31-5D0E-45C0-AF08-8AA9817BCAFC}"/>
              </a:ext>
            </a:extLst>
          </p:cNvPr>
          <p:cNvSpPr/>
          <p:nvPr/>
        </p:nvSpPr>
        <p:spPr>
          <a:xfrm>
            <a:off x="236302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B00AC04-7697-4555-967A-CB861C475338}"/>
              </a:ext>
            </a:extLst>
          </p:cNvPr>
          <p:cNvSpPr/>
          <p:nvPr/>
        </p:nvSpPr>
        <p:spPr>
          <a:xfrm>
            <a:off x="258218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713B16B-2FE8-486C-A970-745BF3F73C1E}"/>
              </a:ext>
            </a:extLst>
          </p:cNvPr>
          <p:cNvSpPr/>
          <p:nvPr/>
        </p:nvSpPr>
        <p:spPr>
          <a:xfrm>
            <a:off x="280134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6B05734-1415-4E0B-91F6-A467C43B69FD}"/>
              </a:ext>
            </a:extLst>
          </p:cNvPr>
          <p:cNvSpPr/>
          <p:nvPr/>
        </p:nvSpPr>
        <p:spPr>
          <a:xfrm>
            <a:off x="302051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6E6BFA1-765B-462C-BDCA-650CF70891F4}"/>
              </a:ext>
            </a:extLst>
          </p:cNvPr>
          <p:cNvSpPr/>
          <p:nvPr/>
        </p:nvSpPr>
        <p:spPr>
          <a:xfrm>
            <a:off x="104806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C720C078-8197-4432-BE39-365E08386E27}"/>
              </a:ext>
            </a:extLst>
          </p:cNvPr>
          <p:cNvSpPr/>
          <p:nvPr/>
        </p:nvSpPr>
        <p:spPr>
          <a:xfrm>
            <a:off x="126722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33C8CB0-4446-4B55-A219-D08F4B351368}"/>
              </a:ext>
            </a:extLst>
          </p:cNvPr>
          <p:cNvSpPr/>
          <p:nvPr/>
        </p:nvSpPr>
        <p:spPr>
          <a:xfrm>
            <a:off x="148638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9ADB127-4F4E-4F24-9F46-CE10C7CDE0DE}"/>
              </a:ext>
            </a:extLst>
          </p:cNvPr>
          <p:cNvSpPr/>
          <p:nvPr/>
        </p:nvSpPr>
        <p:spPr>
          <a:xfrm>
            <a:off x="170554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E56C763-412C-4CF9-8D8A-E87A35717CAB}"/>
              </a:ext>
            </a:extLst>
          </p:cNvPr>
          <p:cNvSpPr/>
          <p:nvPr/>
        </p:nvSpPr>
        <p:spPr>
          <a:xfrm>
            <a:off x="192470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BF70F96-FE8E-45B1-B87F-B07612DF7E64}"/>
              </a:ext>
            </a:extLst>
          </p:cNvPr>
          <p:cNvSpPr/>
          <p:nvPr/>
        </p:nvSpPr>
        <p:spPr>
          <a:xfrm>
            <a:off x="214386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875E5D9-577E-435E-844D-0A41B1521917}"/>
              </a:ext>
            </a:extLst>
          </p:cNvPr>
          <p:cNvSpPr/>
          <p:nvPr/>
        </p:nvSpPr>
        <p:spPr>
          <a:xfrm>
            <a:off x="236302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7A27D587-A903-4F6B-83B2-6DC4AE5FD9D9}"/>
              </a:ext>
            </a:extLst>
          </p:cNvPr>
          <p:cNvSpPr/>
          <p:nvPr/>
        </p:nvSpPr>
        <p:spPr>
          <a:xfrm>
            <a:off x="258218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3B51D4D-8E69-448B-88F9-16B5D90753BF}"/>
              </a:ext>
            </a:extLst>
          </p:cNvPr>
          <p:cNvSpPr/>
          <p:nvPr/>
        </p:nvSpPr>
        <p:spPr>
          <a:xfrm>
            <a:off x="280134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7F236876-3FB9-4657-9D75-A96D2A8185E6}"/>
              </a:ext>
            </a:extLst>
          </p:cNvPr>
          <p:cNvSpPr/>
          <p:nvPr/>
        </p:nvSpPr>
        <p:spPr>
          <a:xfrm>
            <a:off x="302051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BEC8B6-6099-4F8C-ADE0-3839F3BB1051}"/>
              </a:ext>
            </a:extLst>
          </p:cNvPr>
          <p:cNvSpPr/>
          <p:nvPr/>
        </p:nvSpPr>
        <p:spPr>
          <a:xfrm>
            <a:off x="9004526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BDB21F92-94E1-4B4D-9326-3A2DD6D14758}"/>
              </a:ext>
            </a:extLst>
          </p:cNvPr>
          <p:cNvSpPr/>
          <p:nvPr/>
        </p:nvSpPr>
        <p:spPr>
          <a:xfrm>
            <a:off x="9223687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8A37E0B-50B6-4E85-837F-73EAB69D0757}"/>
              </a:ext>
            </a:extLst>
          </p:cNvPr>
          <p:cNvSpPr/>
          <p:nvPr/>
        </p:nvSpPr>
        <p:spPr>
          <a:xfrm>
            <a:off x="9442848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4DFC09D-C5B0-4596-92F9-6954F2C54BEC}"/>
              </a:ext>
            </a:extLst>
          </p:cNvPr>
          <p:cNvSpPr/>
          <p:nvPr/>
        </p:nvSpPr>
        <p:spPr>
          <a:xfrm>
            <a:off x="966200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8F47011-8C25-4A49-9CD0-B8DD4D39AE67}"/>
              </a:ext>
            </a:extLst>
          </p:cNvPr>
          <p:cNvSpPr/>
          <p:nvPr/>
        </p:nvSpPr>
        <p:spPr>
          <a:xfrm>
            <a:off x="988116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23BC0C49-101C-491F-8364-5B8FD8C6801E}"/>
              </a:ext>
            </a:extLst>
          </p:cNvPr>
          <p:cNvSpPr/>
          <p:nvPr/>
        </p:nvSpPr>
        <p:spPr>
          <a:xfrm>
            <a:off x="10100330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DD61F60-6360-41FC-A51A-342AAD93C36B}"/>
              </a:ext>
            </a:extLst>
          </p:cNvPr>
          <p:cNvSpPr/>
          <p:nvPr/>
        </p:nvSpPr>
        <p:spPr>
          <a:xfrm>
            <a:off x="10319491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D9379AF2-8724-4CB1-BB61-FCB462909E74}"/>
              </a:ext>
            </a:extLst>
          </p:cNvPr>
          <p:cNvSpPr/>
          <p:nvPr/>
        </p:nvSpPr>
        <p:spPr>
          <a:xfrm>
            <a:off x="10538652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C22E563-1E4F-4245-A7FB-0CB9A4B7E2CE}"/>
              </a:ext>
            </a:extLst>
          </p:cNvPr>
          <p:cNvSpPr/>
          <p:nvPr/>
        </p:nvSpPr>
        <p:spPr>
          <a:xfrm>
            <a:off x="10757813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705F20F-29E8-46CA-B95A-5C53E655A213}"/>
              </a:ext>
            </a:extLst>
          </p:cNvPr>
          <p:cNvSpPr/>
          <p:nvPr/>
        </p:nvSpPr>
        <p:spPr>
          <a:xfrm>
            <a:off x="10976974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2989804-78F9-4B1F-91B0-E02D118FE08C}"/>
              </a:ext>
            </a:extLst>
          </p:cNvPr>
          <p:cNvSpPr/>
          <p:nvPr/>
        </p:nvSpPr>
        <p:spPr>
          <a:xfrm>
            <a:off x="9004526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497CB12F-E6B3-46B9-983F-DB24091D3113}"/>
              </a:ext>
            </a:extLst>
          </p:cNvPr>
          <p:cNvSpPr/>
          <p:nvPr/>
        </p:nvSpPr>
        <p:spPr>
          <a:xfrm>
            <a:off x="9223687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E3E104B-4B52-474D-95FC-90655BBE3C66}"/>
              </a:ext>
            </a:extLst>
          </p:cNvPr>
          <p:cNvSpPr/>
          <p:nvPr/>
        </p:nvSpPr>
        <p:spPr>
          <a:xfrm>
            <a:off x="9442848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221F7D79-E0EF-4840-9AC2-12BAFD52E2DE}"/>
              </a:ext>
            </a:extLst>
          </p:cNvPr>
          <p:cNvSpPr/>
          <p:nvPr/>
        </p:nvSpPr>
        <p:spPr>
          <a:xfrm>
            <a:off x="966200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53A341BB-B0E9-4898-9F97-2A83120DD362}"/>
              </a:ext>
            </a:extLst>
          </p:cNvPr>
          <p:cNvSpPr/>
          <p:nvPr/>
        </p:nvSpPr>
        <p:spPr>
          <a:xfrm>
            <a:off x="988116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BE8E06D-B88A-4681-A7AB-645B5CAB4CE2}"/>
              </a:ext>
            </a:extLst>
          </p:cNvPr>
          <p:cNvSpPr/>
          <p:nvPr/>
        </p:nvSpPr>
        <p:spPr>
          <a:xfrm>
            <a:off x="10100330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B04FED81-1753-48C6-A2E7-A0E597C6B0FA}"/>
              </a:ext>
            </a:extLst>
          </p:cNvPr>
          <p:cNvSpPr/>
          <p:nvPr/>
        </p:nvSpPr>
        <p:spPr>
          <a:xfrm>
            <a:off x="10319491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CDD0A2D-0727-4EE9-82AF-84196391C90F}"/>
              </a:ext>
            </a:extLst>
          </p:cNvPr>
          <p:cNvSpPr/>
          <p:nvPr/>
        </p:nvSpPr>
        <p:spPr>
          <a:xfrm>
            <a:off x="10538652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D50616A-B0E4-42CD-83B4-73419951467C}"/>
              </a:ext>
            </a:extLst>
          </p:cNvPr>
          <p:cNvSpPr/>
          <p:nvPr/>
        </p:nvSpPr>
        <p:spPr>
          <a:xfrm>
            <a:off x="10757813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FCB556-0684-4146-B531-C621B83AB830}"/>
              </a:ext>
            </a:extLst>
          </p:cNvPr>
          <p:cNvSpPr/>
          <p:nvPr/>
        </p:nvSpPr>
        <p:spPr>
          <a:xfrm>
            <a:off x="10976974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08AF7A1-9085-4E27-B549-2DB1469066BA}"/>
              </a:ext>
            </a:extLst>
          </p:cNvPr>
          <p:cNvSpPr/>
          <p:nvPr/>
        </p:nvSpPr>
        <p:spPr>
          <a:xfrm>
            <a:off x="9004526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8EA79888-E1E1-44A0-99D2-E1839EAD176E}"/>
              </a:ext>
            </a:extLst>
          </p:cNvPr>
          <p:cNvSpPr/>
          <p:nvPr/>
        </p:nvSpPr>
        <p:spPr>
          <a:xfrm>
            <a:off x="9223687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B33AF40-FB5D-4DCD-B1FA-E9755098F789}"/>
              </a:ext>
            </a:extLst>
          </p:cNvPr>
          <p:cNvSpPr/>
          <p:nvPr/>
        </p:nvSpPr>
        <p:spPr>
          <a:xfrm>
            <a:off x="9442848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5654F8AD-A06C-48DD-8C03-BF9416EF42EE}"/>
              </a:ext>
            </a:extLst>
          </p:cNvPr>
          <p:cNvSpPr/>
          <p:nvPr/>
        </p:nvSpPr>
        <p:spPr>
          <a:xfrm>
            <a:off x="966200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26FC85F-BE18-45F8-910A-7404196A5038}"/>
              </a:ext>
            </a:extLst>
          </p:cNvPr>
          <p:cNvSpPr/>
          <p:nvPr/>
        </p:nvSpPr>
        <p:spPr>
          <a:xfrm>
            <a:off x="988116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2D5AE19-1E3F-4C2F-AFD7-5AF90E1D2A33}"/>
              </a:ext>
            </a:extLst>
          </p:cNvPr>
          <p:cNvSpPr/>
          <p:nvPr/>
        </p:nvSpPr>
        <p:spPr>
          <a:xfrm>
            <a:off x="10100330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58C949F-9CB3-4B8F-A061-AB6DA680A3D8}"/>
              </a:ext>
            </a:extLst>
          </p:cNvPr>
          <p:cNvSpPr/>
          <p:nvPr/>
        </p:nvSpPr>
        <p:spPr>
          <a:xfrm>
            <a:off x="10319491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35F83DE-6773-48D9-9C58-1EEBACFFEDBD}"/>
              </a:ext>
            </a:extLst>
          </p:cNvPr>
          <p:cNvSpPr/>
          <p:nvPr/>
        </p:nvSpPr>
        <p:spPr>
          <a:xfrm>
            <a:off x="10538652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A8F0162-1D11-4137-91C5-91E27DDA45DF}"/>
              </a:ext>
            </a:extLst>
          </p:cNvPr>
          <p:cNvSpPr/>
          <p:nvPr/>
        </p:nvSpPr>
        <p:spPr>
          <a:xfrm>
            <a:off x="10757813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F8179EF-B2AF-41F0-9282-C86B96273ABE}"/>
              </a:ext>
            </a:extLst>
          </p:cNvPr>
          <p:cNvSpPr/>
          <p:nvPr/>
        </p:nvSpPr>
        <p:spPr>
          <a:xfrm>
            <a:off x="10976974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6FBF7A8-353C-4988-A285-9B7AE081B1CB}"/>
              </a:ext>
            </a:extLst>
          </p:cNvPr>
          <p:cNvSpPr/>
          <p:nvPr/>
        </p:nvSpPr>
        <p:spPr>
          <a:xfrm>
            <a:off x="9004526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9DBC91A-3A36-442E-9E7A-DA50AFA309C9}"/>
              </a:ext>
            </a:extLst>
          </p:cNvPr>
          <p:cNvSpPr/>
          <p:nvPr/>
        </p:nvSpPr>
        <p:spPr>
          <a:xfrm>
            <a:off x="9223687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730F6E1-2A6E-45BB-818A-A875606E9A65}"/>
              </a:ext>
            </a:extLst>
          </p:cNvPr>
          <p:cNvSpPr/>
          <p:nvPr/>
        </p:nvSpPr>
        <p:spPr>
          <a:xfrm>
            <a:off x="9442848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9C45EB5C-639D-48A9-A932-9B42EAA28994}"/>
              </a:ext>
            </a:extLst>
          </p:cNvPr>
          <p:cNvSpPr/>
          <p:nvPr/>
        </p:nvSpPr>
        <p:spPr>
          <a:xfrm>
            <a:off x="966200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64D8C13-BB62-429D-B194-8B3DF27CF0DE}"/>
              </a:ext>
            </a:extLst>
          </p:cNvPr>
          <p:cNvSpPr/>
          <p:nvPr/>
        </p:nvSpPr>
        <p:spPr>
          <a:xfrm>
            <a:off x="988116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7ED11131-417E-4911-BAE5-BA98FB0E9901}"/>
              </a:ext>
            </a:extLst>
          </p:cNvPr>
          <p:cNvSpPr/>
          <p:nvPr/>
        </p:nvSpPr>
        <p:spPr>
          <a:xfrm>
            <a:off x="10100330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8E50E437-68F5-4019-A5A6-BADF81D4B8D0}"/>
              </a:ext>
            </a:extLst>
          </p:cNvPr>
          <p:cNvSpPr/>
          <p:nvPr/>
        </p:nvSpPr>
        <p:spPr>
          <a:xfrm>
            <a:off x="10319491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01DF0D75-7197-4879-B3A5-919288ECB097}"/>
              </a:ext>
            </a:extLst>
          </p:cNvPr>
          <p:cNvSpPr/>
          <p:nvPr/>
        </p:nvSpPr>
        <p:spPr>
          <a:xfrm>
            <a:off x="10538652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7084CD7-C9E6-437B-AFAE-299199D9ABD5}"/>
              </a:ext>
            </a:extLst>
          </p:cNvPr>
          <p:cNvSpPr/>
          <p:nvPr/>
        </p:nvSpPr>
        <p:spPr>
          <a:xfrm>
            <a:off x="10757813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CF4D95C5-014B-4606-BD9E-D7EC9C796358}"/>
              </a:ext>
            </a:extLst>
          </p:cNvPr>
          <p:cNvSpPr/>
          <p:nvPr/>
        </p:nvSpPr>
        <p:spPr>
          <a:xfrm>
            <a:off x="10976974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B42AE9F-C57E-4616-852D-ED6ACA137DC6}"/>
              </a:ext>
            </a:extLst>
          </p:cNvPr>
          <p:cNvSpPr/>
          <p:nvPr/>
        </p:nvSpPr>
        <p:spPr>
          <a:xfrm>
            <a:off x="9004526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9E7223EF-1A31-4180-A53B-1A25A1D9FAAF}"/>
              </a:ext>
            </a:extLst>
          </p:cNvPr>
          <p:cNvSpPr/>
          <p:nvPr/>
        </p:nvSpPr>
        <p:spPr>
          <a:xfrm>
            <a:off x="9223687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DB3932E-EA0A-4D30-B437-9DFD1D171902}"/>
              </a:ext>
            </a:extLst>
          </p:cNvPr>
          <p:cNvSpPr/>
          <p:nvPr/>
        </p:nvSpPr>
        <p:spPr>
          <a:xfrm>
            <a:off x="9442848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365ED8F-14C9-4404-BF42-324A88FF1F37}"/>
              </a:ext>
            </a:extLst>
          </p:cNvPr>
          <p:cNvSpPr/>
          <p:nvPr/>
        </p:nvSpPr>
        <p:spPr>
          <a:xfrm>
            <a:off x="9662009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29D45AB5-A189-4690-8751-BE74B19D9A9F}"/>
              </a:ext>
            </a:extLst>
          </p:cNvPr>
          <p:cNvSpPr/>
          <p:nvPr/>
        </p:nvSpPr>
        <p:spPr>
          <a:xfrm>
            <a:off x="988116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20A2AF2C-0DAE-498A-82F4-8E1A3C5AC5D4}"/>
              </a:ext>
            </a:extLst>
          </p:cNvPr>
          <p:cNvSpPr/>
          <p:nvPr/>
        </p:nvSpPr>
        <p:spPr>
          <a:xfrm>
            <a:off x="1010033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825A0D85-7F6F-44EB-976C-9B4B25E71715}"/>
              </a:ext>
            </a:extLst>
          </p:cNvPr>
          <p:cNvSpPr/>
          <p:nvPr/>
        </p:nvSpPr>
        <p:spPr>
          <a:xfrm>
            <a:off x="1031949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E23824C9-7CA9-4C06-B586-36C1C2167A76}"/>
              </a:ext>
            </a:extLst>
          </p:cNvPr>
          <p:cNvSpPr/>
          <p:nvPr/>
        </p:nvSpPr>
        <p:spPr>
          <a:xfrm>
            <a:off x="1053865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300321A-6111-4141-A773-1B07730ED70F}"/>
              </a:ext>
            </a:extLst>
          </p:cNvPr>
          <p:cNvSpPr/>
          <p:nvPr/>
        </p:nvSpPr>
        <p:spPr>
          <a:xfrm>
            <a:off x="10757813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B621A094-806B-413C-A8E4-5CCA825BB740}"/>
              </a:ext>
            </a:extLst>
          </p:cNvPr>
          <p:cNvSpPr/>
          <p:nvPr/>
        </p:nvSpPr>
        <p:spPr>
          <a:xfrm>
            <a:off x="1097697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62339D1E-BB53-4853-BE5C-FC1911B88268}"/>
              </a:ext>
            </a:extLst>
          </p:cNvPr>
          <p:cNvSpPr/>
          <p:nvPr/>
        </p:nvSpPr>
        <p:spPr>
          <a:xfrm>
            <a:off x="900452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48B92E01-CE7A-4777-B0A4-3E0C35BD589D}"/>
              </a:ext>
            </a:extLst>
          </p:cNvPr>
          <p:cNvSpPr/>
          <p:nvPr/>
        </p:nvSpPr>
        <p:spPr>
          <a:xfrm>
            <a:off x="922368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C7CDC970-6642-4F34-BEC3-68E3EFC835A1}"/>
              </a:ext>
            </a:extLst>
          </p:cNvPr>
          <p:cNvSpPr/>
          <p:nvPr/>
        </p:nvSpPr>
        <p:spPr>
          <a:xfrm>
            <a:off x="944284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3CB5D31-DF1D-4E9B-9F2A-7444E3E9C87C}"/>
              </a:ext>
            </a:extLst>
          </p:cNvPr>
          <p:cNvSpPr/>
          <p:nvPr/>
        </p:nvSpPr>
        <p:spPr>
          <a:xfrm>
            <a:off x="966200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5B26C5E-5821-4BFA-9C6F-A134CFFD4CCE}"/>
              </a:ext>
            </a:extLst>
          </p:cNvPr>
          <p:cNvSpPr/>
          <p:nvPr/>
        </p:nvSpPr>
        <p:spPr>
          <a:xfrm>
            <a:off x="988116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9E7C0FD-E17F-4EB1-9BE6-46195F481DEF}"/>
              </a:ext>
            </a:extLst>
          </p:cNvPr>
          <p:cNvSpPr/>
          <p:nvPr/>
        </p:nvSpPr>
        <p:spPr>
          <a:xfrm>
            <a:off x="1010033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1D399839-6698-4197-9484-28ED28EBC0A4}"/>
              </a:ext>
            </a:extLst>
          </p:cNvPr>
          <p:cNvSpPr/>
          <p:nvPr/>
        </p:nvSpPr>
        <p:spPr>
          <a:xfrm>
            <a:off x="1031949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BE3CAF95-FEEA-454B-80A7-5993F4BD8802}"/>
              </a:ext>
            </a:extLst>
          </p:cNvPr>
          <p:cNvSpPr/>
          <p:nvPr/>
        </p:nvSpPr>
        <p:spPr>
          <a:xfrm>
            <a:off x="1053865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DC88FA1-0679-4D09-9510-41B6F176E9BD}"/>
              </a:ext>
            </a:extLst>
          </p:cNvPr>
          <p:cNvSpPr/>
          <p:nvPr/>
        </p:nvSpPr>
        <p:spPr>
          <a:xfrm>
            <a:off x="10757813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2A96B6C-649D-4856-90AD-C114FF713418}"/>
              </a:ext>
            </a:extLst>
          </p:cNvPr>
          <p:cNvSpPr/>
          <p:nvPr/>
        </p:nvSpPr>
        <p:spPr>
          <a:xfrm>
            <a:off x="1097697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84C2787-AEA1-4316-B93A-F3B95BD37293}"/>
              </a:ext>
            </a:extLst>
          </p:cNvPr>
          <p:cNvSpPr/>
          <p:nvPr/>
        </p:nvSpPr>
        <p:spPr>
          <a:xfrm>
            <a:off x="900452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4B40F8D-190E-4162-8727-C5437130380C}"/>
              </a:ext>
            </a:extLst>
          </p:cNvPr>
          <p:cNvSpPr/>
          <p:nvPr/>
        </p:nvSpPr>
        <p:spPr>
          <a:xfrm>
            <a:off x="922368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7BD9E7B9-AF35-4E0E-AE14-582250ECCF86}"/>
              </a:ext>
            </a:extLst>
          </p:cNvPr>
          <p:cNvSpPr/>
          <p:nvPr/>
        </p:nvSpPr>
        <p:spPr>
          <a:xfrm>
            <a:off x="944284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C957A06-011C-4ACC-A5C6-F771F4DEC773}"/>
              </a:ext>
            </a:extLst>
          </p:cNvPr>
          <p:cNvSpPr/>
          <p:nvPr/>
        </p:nvSpPr>
        <p:spPr>
          <a:xfrm>
            <a:off x="966200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FED6753-A8FF-417D-975B-8155D99CBA05}"/>
              </a:ext>
            </a:extLst>
          </p:cNvPr>
          <p:cNvSpPr/>
          <p:nvPr/>
        </p:nvSpPr>
        <p:spPr>
          <a:xfrm>
            <a:off x="988116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F3895A62-21EC-4BA3-BC0B-0A337F6774EF}"/>
              </a:ext>
            </a:extLst>
          </p:cNvPr>
          <p:cNvSpPr/>
          <p:nvPr/>
        </p:nvSpPr>
        <p:spPr>
          <a:xfrm>
            <a:off x="1010033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2592D45-5E85-45FA-8481-B3CEFB48A20B}"/>
              </a:ext>
            </a:extLst>
          </p:cNvPr>
          <p:cNvSpPr/>
          <p:nvPr/>
        </p:nvSpPr>
        <p:spPr>
          <a:xfrm>
            <a:off x="1031949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4F44E4D-571E-443E-9309-57BD08A67283}"/>
              </a:ext>
            </a:extLst>
          </p:cNvPr>
          <p:cNvSpPr/>
          <p:nvPr/>
        </p:nvSpPr>
        <p:spPr>
          <a:xfrm>
            <a:off x="1053865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EE1CDA0-90AE-4E6F-8B73-BB590A0C62D6}"/>
              </a:ext>
            </a:extLst>
          </p:cNvPr>
          <p:cNvSpPr/>
          <p:nvPr/>
        </p:nvSpPr>
        <p:spPr>
          <a:xfrm>
            <a:off x="1075781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4C13675-A0F5-45DE-8EA3-23396DC8751A}"/>
              </a:ext>
            </a:extLst>
          </p:cNvPr>
          <p:cNvSpPr/>
          <p:nvPr/>
        </p:nvSpPr>
        <p:spPr>
          <a:xfrm>
            <a:off x="1097697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38C2326-B603-4AC0-A80A-B590184632CC}"/>
              </a:ext>
            </a:extLst>
          </p:cNvPr>
          <p:cNvSpPr/>
          <p:nvPr/>
        </p:nvSpPr>
        <p:spPr>
          <a:xfrm>
            <a:off x="900452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E9148D6-0389-4B52-A9BA-05D217196A8A}"/>
              </a:ext>
            </a:extLst>
          </p:cNvPr>
          <p:cNvSpPr/>
          <p:nvPr/>
        </p:nvSpPr>
        <p:spPr>
          <a:xfrm>
            <a:off x="922368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09353337-5FD8-47CE-84B0-E8BB95A2632A}"/>
              </a:ext>
            </a:extLst>
          </p:cNvPr>
          <p:cNvSpPr/>
          <p:nvPr/>
        </p:nvSpPr>
        <p:spPr>
          <a:xfrm>
            <a:off x="944284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4F6446F-2723-482A-8A62-ADE15DC2058B}"/>
              </a:ext>
            </a:extLst>
          </p:cNvPr>
          <p:cNvSpPr/>
          <p:nvPr/>
        </p:nvSpPr>
        <p:spPr>
          <a:xfrm>
            <a:off x="966200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17359F5-8CD2-44F1-8934-20F84B377F2D}"/>
              </a:ext>
            </a:extLst>
          </p:cNvPr>
          <p:cNvSpPr/>
          <p:nvPr/>
        </p:nvSpPr>
        <p:spPr>
          <a:xfrm>
            <a:off x="988116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3F4ABE9C-288A-46A5-ABED-917E1154BD43}"/>
              </a:ext>
            </a:extLst>
          </p:cNvPr>
          <p:cNvSpPr/>
          <p:nvPr/>
        </p:nvSpPr>
        <p:spPr>
          <a:xfrm>
            <a:off x="1010033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EDDE8ECD-85C8-4EB8-B299-F84738A3F8E0}"/>
              </a:ext>
            </a:extLst>
          </p:cNvPr>
          <p:cNvSpPr/>
          <p:nvPr/>
        </p:nvSpPr>
        <p:spPr>
          <a:xfrm>
            <a:off x="1031949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129686A-BDCD-4865-8844-6F03270AE3B1}"/>
              </a:ext>
            </a:extLst>
          </p:cNvPr>
          <p:cNvSpPr/>
          <p:nvPr/>
        </p:nvSpPr>
        <p:spPr>
          <a:xfrm>
            <a:off x="1053865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CC32422-1028-450E-B94D-92DBA9981DD3}"/>
              </a:ext>
            </a:extLst>
          </p:cNvPr>
          <p:cNvSpPr/>
          <p:nvPr/>
        </p:nvSpPr>
        <p:spPr>
          <a:xfrm>
            <a:off x="1075781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FCB9456E-DCD8-4C81-A44E-72A3E1E81AF9}"/>
              </a:ext>
            </a:extLst>
          </p:cNvPr>
          <p:cNvSpPr/>
          <p:nvPr/>
        </p:nvSpPr>
        <p:spPr>
          <a:xfrm>
            <a:off x="1097697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4456EE7C-3489-4C9B-9365-7F6055D6E37F}"/>
              </a:ext>
            </a:extLst>
          </p:cNvPr>
          <p:cNvSpPr/>
          <p:nvPr/>
        </p:nvSpPr>
        <p:spPr>
          <a:xfrm>
            <a:off x="900452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F7D887EB-E169-4D7F-B5D1-2E309B4464EB}"/>
              </a:ext>
            </a:extLst>
          </p:cNvPr>
          <p:cNvSpPr/>
          <p:nvPr/>
        </p:nvSpPr>
        <p:spPr>
          <a:xfrm>
            <a:off x="922368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DF9F654D-2554-4ECA-9B77-7CEF216F1C67}"/>
              </a:ext>
            </a:extLst>
          </p:cNvPr>
          <p:cNvSpPr/>
          <p:nvPr/>
        </p:nvSpPr>
        <p:spPr>
          <a:xfrm>
            <a:off x="944284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8B4AA540-5220-47D6-B0E5-618D5438D65C}"/>
              </a:ext>
            </a:extLst>
          </p:cNvPr>
          <p:cNvSpPr/>
          <p:nvPr/>
        </p:nvSpPr>
        <p:spPr>
          <a:xfrm>
            <a:off x="966200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8B32E47-FDC6-4D25-A339-0D1EA62D725E}"/>
              </a:ext>
            </a:extLst>
          </p:cNvPr>
          <p:cNvSpPr/>
          <p:nvPr/>
        </p:nvSpPr>
        <p:spPr>
          <a:xfrm>
            <a:off x="988116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71CC0EF-16EF-4492-BE8E-2312C779DF79}"/>
              </a:ext>
            </a:extLst>
          </p:cNvPr>
          <p:cNvSpPr/>
          <p:nvPr/>
        </p:nvSpPr>
        <p:spPr>
          <a:xfrm>
            <a:off x="1010033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B3A005F1-2D31-49F0-B725-4F2AD009ED2F}"/>
              </a:ext>
            </a:extLst>
          </p:cNvPr>
          <p:cNvSpPr/>
          <p:nvPr/>
        </p:nvSpPr>
        <p:spPr>
          <a:xfrm>
            <a:off x="1031949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5F4EBCE1-75AA-42EC-82B8-EC2DA2233A31}"/>
              </a:ext>
            </a:extLst>
          </p:cNvPr>
          <p:cNvSpPr/>
          <p:nvPr/>
        </p:nvSpPr>
        <p:spPr>
          <a:xfrm>
            <a:off x="1053865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9421D5E1-AE67-4AFF-BEEE-E6AAAF6167A2}"/>
              </a:ext>
            </a:extLst>
          </p:cNvPr>
          <p:cNvSpPr/>
          <p:nvPr/>
        </p:nvSpPr>
        <p:spPr>
          <a:xfrm>
            <a:off x="1075781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CAB31B63-67A1-4E91-BDCE-396B0809EC56}"/>
              </a:ext>
            </a:extLst>
          </p:cNvPr>
          <p:cNvSpPr/>
          <p:nvPr/>
        </p:nvSpPr>
        <p:spPr>
          <a:xfrm>
            <a:off x="1097697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0A93E5D-EAAF-436F-921F-E6CE0CF534E2}"/>
              </a:ext>
            </a:extLst>
          </p:cNvPr>
          <p:cNvSpPr/>
          <p:nvPr/>
        </p:nvSpPr>
        <p:spPr>
          <a:xfrm>
            <a:off x="900452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AC9BFA48-2FDC-4BED-A28A-88DF46F0B5B7}"/>
              </a:ext>
            </a:extLst>
          </p:cNvPr>
          <p:cNvSpPr/>
          <p:nvPr/>
        </p:nvSpPr>
        <p:spPr>
          <a:xfrm>
            <a:off x="922368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56CBDC7-69C7-4871-89EA-518DAD4B0BF5}"/>
              </a:ext>
            </a:extLst>
          </p:cNvPr>
          <p:cNvSpPr/>
          <p:nvPr/>
        </p:nvSpPr>
        <p:spPr>
          <a:xfrm>
            <a:off x="944284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E59322F3-ABFA-4FCF-B4B5-FF3E0B8B2612}"/>
              </a:ext>
            </a:extLst>
          </p:cNvPr>
          <p:cNvSpPr/>
          <p:nvPr/>
        </p:nvSpPr>
        <p:spPr>
          <a:xfrm>
            <a:off x="966200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EB8E918F-CB86-43BA-89F7-E244FFCCB75A}"/>
              </a:ext>
            </a:extLst>
          </p:cNvPr>
          <p:cNvSpPr/>
          <p:nvPr/>
        </p:nvSpPr>
        <p:spPr>
          <a:xfrm>
            <a:off x="988116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57ACD2D-76ED-4453-967A-5D5EDF8839E2}"/>
              </a:ext>
            </a:extLst>
          </p:cNvPr>
          <p:cNvSpPr/>
          <p:nvPr/>
        </p:nvSpPr>
        <p:spPr>
          <a:xfrm>
            <a:off x="1010033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5B3071B4-A742-446A-BCB4-9066952D40F9}"/>
              </a:ext>
            </a:extLst>
          </p:cNvPr>
          <p:cNvSpPr/>
          <p:nvPr/>
        </p:nvSpPr>
        <p:spPr>
          <a:xfrm>
            <a:off x="1031949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A780844B-DED8-4171-B4F8-3425BB7B2D8E}"/>
              </a:ext>
            </a:extLst>
          </p:cNvPr>
          <p:cNvSpPr/>
          <p:nvPr/>
        </p:nvSpPr>
        <p:spPr>
          <a:xfrm>
            <a:off x="1053865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D7F4980D-F975-48DD-9F71-D87C86CE1EDC}"/>
              </a:ext>
            </a:extLst>
          </p:cNvPr>
          <p:cNvSpPr/>
          <p:nvPr/>
        </p:nvSpPr>
        <p:spPr>
          <a:xfrm>
            <a:off x="1075781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3BDAB373-6AD5-4955-B9E3-8802D405CFB7}"/>
              </a:ext>
            </a:extLst>
          </p:cNvPr>
          <p:cNvSpPr/>
          <p:nvPr/>
        </p:nvSpPr>
        <p:spPr>
          <a:xfrm>
            <a:off x="1097697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337848" y="4758104"/>
            <a:ext cx="3377848" cy="910475"/>
            <a:chOff x="1087492" y="5111782"/>
            <a:chExt cx="3377848" cy="910475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1087492" y="5652925"/>
              <a:ext cx="3377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/>
              <a:r>
                <a:rPr lang="ko-KR" altLang="en-US" dirty="0" err="1"/>
                <a:t>파이썬을</a:t>
              </a:r>
              <a:r>
                <a:rPr lang="ko-KR" altLang="en-US" dirty="0"/>
                <a:t> 이용한 화자인식 모델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1620805" y="5111782"/>
              <a:ext cx="2281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3200" dirty="0"/>
                <a:t>   </a:t>
              </a:r>
              <a:r>
                <a:rPr lang="ko-KR" altLang="en-US" sz="3200" b="1" dirty="0"/>
                <a:t>주제 선정</a:t>
              </a:r>
            </a:p>
          </p:txBody>
        </p:sp>
      </p:grpSp>
      <p:grpSp>
        <p:nvGrpSpPr>
          <p:cNvPr id="3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8421950" y="4745697"/>
            <a:ext cx="3349009" cy="937631"/>
            <a:chOff x="5579896" y="5111782"/>
            <a:chExt cx="3349009" cy="937631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5717770" y="5680081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dirty="0"/>
                <a:t>사용자의 음성 주파수</a:t>
              </a:r>
              <a:r>
                <a:rPr lang="en-US" altLang="ko-KR" dirty="0"/>
                <a:t>(MFCC)</a:t>
              </a:r>
              <a:endParaRPr lang="ko-KR" altLang="en-US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5579896" y="5111782"/>
              <a:ext cx="3284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3200" b="1" dirty="0"/>
                <a:t>필요 데이터 선별</a:t>
              </a:r>
            </a:p>
          </p:txBody>
        </p:sp>
      </p:grpSp>
      <p:grpSp>
        <p:nvGrpSpPr>
          <p:cNvPr id="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4806601" y="4745698"/>
            <a:ext cx="2646879" cy="937630"/>
            <a:chOff x="8752525" y="5111782"/>
            <a:chExt cx="2646879" cy="937630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9225033" y="5680080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/>
              <a:r>
                <a:rPr lang="ko-KR" altLang="en-US" dirty="0"/>
                <a:t>사용자의 음성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8752525" y="5111782"/>
              <a:ext cx="26468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/>
                <a:t>데이터베이스</a:t>
              </a:r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705545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692709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659553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-45268" y="98432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제안방법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구성도</a:t>
            </a:r>
          </a:p>
        </p:txBody>
      </p: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936128" y="547517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632749" y="547517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314930" y="546394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52E9E8-BF22-4094-94BB-46A977F8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8" y="1822230"/>
            <a:ext cx="11262361" cy="32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497794448" descr="EMB000031cc347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548713"/>
            <a:ext cx="7537708" cy="4049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/>
              <a:t>구현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396474" y="269432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211330" y="2949136"/>
            <a:ext cx="5717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음성인식에서 가장 널리 사용되는 알고리즘입니다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소리의 특징을 추출하는 기법이고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입력된 소리의 일정 구간을 나누어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 구간에 대한 스펙트럼을 분석하여 특징을 추출하는 기법입니다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그리고 </a:t>
            </a:r>
            <a:r>
              <a:rPr lang="en-US" altLang="ko-KR" sz="2000" b="1" dirty="0"/>
              <a:t>Mel Spectrum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Cepstral </a:t>
            </a:r>
            <a:r>
              <a:rPr lang="ko-KR" altLang="en-US" sz="2000" b="1" dirty="0"/>
              <a:t>분석을 통해 추출된 값입니다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105" name="_x471094448" descr="EMB000055a8171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556" y="1956486"/>
            <a:ext cx="5453449" cy="385118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268992" y="2141838"/>
            <a:ext cx="3311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MFCC </a:t>
            </a:r>
            <a:r>
              <a:rPr lang="ko-KR" altLang="en-US" sz="2800" b="1" dirty="0"/>
              <a:t>추출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1996</TotalTime>
  <Words>550</Words>
  <Application>Microsoft Office PowerPoint</Application>
  <PresentationFormat>와이드스크린</PresentationFormat>
  <Paragraphs>93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</vt:lpstr>
      <vt:lpstr>나눔스퀘어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고훈현</cp:lastModifiedBy>
  <cp:revision>85</cp:revision>
  <dcterms:created xsi:type="dcterms:W3CDTF">2019-12-23T00:32:35Z</dcterms:created>
  <dcterms:modified xsi:type="dcterms:W3CDTF">2020-11-12T08:01:23Z</dcterms:modified>
</cp:coreProperties>
</file>